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1" r:id="rId2"/>
    <p:sldId id="706" r:id="rId3"/>
    <p:sldId id="696" r:id="rId4"/>
    <p:sldId id="705" r:id="rId5"/>
    <p:sldId id="697" r:id="rId6"/>
    <p:sldId id="263" r:id="rId7"/>
    <p:sldId id="695" r:id="rId8"/>
  </p:sldIdLst>
  <p:sldSz cx="15079663" cy="11309350"/>
  <p:notesSz cx="20104100" cy="113093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2" userDrawn="1">
          <p15:clr>
            <a:srgbClr val="A4A3A4"/>
          </p15:clr>
        </p15:guide>
        <p15:guide id="2" pos="6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6C00"/>
    <a:srgbClr val="00468C"/>
    <a:srgbClr val="91A3B0"/>
    <a:srgbClr val="FFFFFF"/>
    <a:srgbClr val="15B012"/>
    <a:srgbClr val="0071CE"/>
    <a:srgbClr val="333333"/>
    <a:srgbClr val="0F316C"/>
    <a:srgbClr val="17B69C"/>
    <a:srgbClr val="EDF1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58" autoAdjust="0"/>
    <p:restoredTop sz="93817" autoAdjust="0"/>
  </p:normalViewPr>
  <p:slideViewPr>
    <p:cSldViewPr>
      <p:cViewPr>
        <p:scale>
          <a:sx n="50" d="100"/>
          <a:sy n="50" d="100"/>
        </p:scale>
        <p:origin x="772" y="-212"/>
      </p:cViewPr>
      <p:guideLst>
        <p:guide orient="horz" pos="1642"/>
        <p:guide pos="68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-25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IBM Plex Sans" panose="020B050305020300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IBM Plex Sans" panose="020B0503050203000203" pitchFamily="34" charset="0"/>
              </a:defRPr>
            </a:lvl1pPr>
          </a:lstStyle>
          <a:p>
            <a:fld id="{15504EF5-1B61-4C08-BFDD-5C0D5AF73FD4}" type="datetimeFigureOut">
              <a:rPr lang="ru-RU" smtClean="0"/>
              <a:pPr/>
              <a:t>18.08.2023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507288" y="1414463"/>
            <a:ext cx="508952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IBM Plex Sans" panose="020B050305020300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IBM Plex Sans" panose="020B0503050203000203" pitchFamily="34" charset="0"/>
              </a:defRPr>
            </a:lvl1pPr>
          </a:lstStyle>
          <a:p>
            <a:fld id="{65D8CCBB-81F9-477D-A072-57A81C27A3A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7103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IBM Plex Sans" panose="020B0503050203000203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IBM Plex Sans" panose="020B0503050203000203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IBM Plex Sans" panose="020B0503050203000203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IBM Plex Sans" panose="020B0503050203000203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IBM Plex Sans" panose="020B0503050203000203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30975" y="3505905"/>
            <a:ext cx="1281771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>
                <a:latin typeface="IBM Plex Sans" panose="020B0503050203000203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61950" y="6333242"/>
            <a:ext cx="1055576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>
                <a:latin typeface="IBM Plex Sans" panose="020B0503050203000203" pitchFamily="34" charset="0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27086" y="10517703"/>
            <a:ext cx="4825492" cy="565467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  <a:latin typeface="IBM Plex Sans" panose="020B050305020300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53984" y="10517703"/>
            <a:ext cx="3468322" cy="565467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  <a:latin typeface="IBM Plex Sans" panose="020B0503050203000203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8/18/2023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857359" y="10517703"/>
            <a:ext cx="3468322" cy="565467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  <a:latin typeface="IBM Plex Sans" panose="020B0503050203000203" pitchFamily="34" charset="0"/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18529" y="1399796"/>
            <a:ext cx="9842604" cy="704214"/>
          </a:xfrm>
          <a:prstGeom prst="rect">
            <a:avLst/>
          </a:prstGeom>
        </p:spPr>
        <p:txBody>
          <a:bodyPr lIns="0" tIns="0" rIns="0" bIns="0"/>
          <a:lstStyle>
            <a:lvl1pPr>
              <a:defRPr sz="4450" b="0" i="0">
                <a:solidFill>
                  <a:srgbClr val="60269E"/>
                </a:solidFill>
                <a:latin typeface="IBM Plex Sans" panose="020B0503050203000203" pitchFamily="34" charset="0"/>
                <a:cs typeface="IBM Plex Sans" panose="020B0503050203000203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59909" y="3203932"/>
            <a:ext cx="12959844" cy="5650230"/>
          </a:xfrm>
          <a:prstGeom prst="rect">
            <a:avLst/>
          </a:prstGeo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  <a:latin typeface="IBM Plex Sans" panose="020B0503050203000203" pitchFamily="34" charset="0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27086" y="10517703"/>
            <a:ext cx="4825492" cy="565467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  <a:latin typeface="IBM Plex Sans" panose="020B050305020300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53984" y="10517703"/>
            <a:ext cx="3468322" cy="565467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  <a:latin typeface="IBM Plex Sans" panose="020B0503050203000203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8/18/2023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857359" y="10517703"/>
            <a:ext cx="3468322" cy="565467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  <a:latin typeface="IBM Plex Sans" panose="020B0503050203000203" pitchFamily="34" charset="0"/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18529" y="1399796"/>
            <a:ext cx="9842604" cy="704214"/>
          </a:xfrm>
          <a:prstGeom prst="rect">
            <a:avLst/>
          </a:prstGeom>
        </p:spPr>
        <p:txBody>
          <a:bodyPr lIns="0" tIns="0" rIns="0" bIns="0"/>
          <a:lstStyle>
            <a:lvl1pPr>
              <a:defRPr sz="4450" b="0" i="0">
                <a:solidFill>
                  <a:srgbClr val="60269E"/>
                </a:solidFill>
                <a:latin typeface="IBM Plex Sans" panose="020B0503050203000203" pitchFamily="34" charset="0"/>
                <a:cs typeface="IBM Plex Sans" panose="020B0503050203000203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59911" y="2738131"/>
            <a:ext cx="5168809" cy="4001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IBM Plex Sans" panose="020B0503050203000203" pitchFamily="34" charset="0"/>
                <a:cs typeface="IBM Plex Sans" panose="020B0503050203000203" pitchFamily="34" charset="0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766026" y="2601157"/>
            <a:ext cx="655965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>
                <a:latin typeface="IBM Plex Sans" panose="020B0503050203000203" pitchFamily="34" charset="0"/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5127086" y="10517703"/>
            <a:ext cx="4825492" cy="565467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  <a:latin typeface="IBM Plex Sans" panose="020B050305020300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753984" y="10517703"/>
            <a:ext cx="3468322" cy="565467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  <a:latin typeface="IBM Plex Sans" panose="020B0503050203000203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8/18/2023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0857359" y="10517703"/>
            <a:ext cx="3468322" cy="565467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  <a:latin typeface="IBM Plex Sans" panose="020B0503050203000203" pitchFamily="34" charset="0"/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18529" y="1399796"/>
            <a:ext cx="9842604" cy="704214"/>
          </a:xfrm>
          <a:prstGeom prst="rect">
            <a:avLst/>
          </a:prstGeom>
        </p:spPr>
        <p:txBody>
          <a:bodyPr lIns="0" tIns="0" rIns="0" bIns="0"/>
          <a:lstStyle>
            <a:lvl1pPr>
              <a:defRPr sz="4450" b="0" i="0">
                <a:solidFill>
                  <a:srgbClr val="60269E"/>
                </a:solidFill>
                <a:latin typeface="IBM Plex Sans" panose="020B0503050203000203" pitchFamily="34" charset="0"/>
                <a:cs typeface="IBM Plex Sans" panose="020B0503050203000203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5127086" y="10517703"/>
            <a:ext cx="4825492" cy="565467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  <a:latin typeface="IBM Plex Sans" panose="020B050305020300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753984" y="10517703"/>
            <a:ext cx="3468322" cy="565467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  <a:latin typeface="IBM Plex Sans" panose="020B0503050203000203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8/18/2023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10857359" y="10517703"/>
            <a:ext cx="3468322" cy="565467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  <a:latin typeface="IBM Plex Sans" panose="020B0503050203000203" pitchFamily="34" charset="0"/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5127086" y="10517703"/>
            <a:ext cx="4825492" cy="565467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  <a:latin typeface="IBM Plex Sans" panose="020B050305020300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753984" y="10517703"/>
            <a:ext cx="3468322" cy="565467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  <a:latin typeface="IBM Plex Sans" panose="020B0503050203000203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8/18/2023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10857359" y="10517703"/>
            <a:ext cx="3468322" cy="565467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  <a:latin typeface="IBM Plex Sans" panose="020B0503050203000203" pitchFamily="34" charset="0"/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A8F96F0-52B2-3548-85EC-33CD486C79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53984" y="10517703"/>
            <a:ext cx="3468322" cy="276999"/>
          </a:xfrm>
          <a:prstGeom prst="rect">
            <a:avLst/>
          </a:prstGeom>
        </p:spPr>
        <p:txBody>
          <a:bodyPr/>
          <a:lstStyle>
            <a:lvl1pPr>
              <a:defRPr>
                <a:latin typeface="IBM Plex Sans" panose="020B0503050203000203" pitchFamily="34" charset="0"/>
              </a:defRPr>
            </a:lvl1pPr>
          </a:lstStyle>
          <a:p>
            <a:fld id="{A81BE1BD-7540-D444-8052-425E56B8FEB1}" type="datetimeFigureOut">
              <a:rPr lang="ru-RU" smtClean="0"/>
              <a:pPr/>
              <a:t>18.08.2023</a:t>
            </a:fld>
            <a:endParaRPr lang="ru-RU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872D519-3666-1E42-93C6-D9A9D2437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27086" y="10517703"/>
            <a:ext cx="4825492" cy="276999"/>
          </a:xfrm>
          <a:prstGeom prst="rect">
            <a:avLst/>
          </a:prstGeom>
        </p:spPr>
        <p:txBody>
          <a:bodyPr/>
          <a:lstStyle>
            <a:lvl1pPr>
              <a:defRPr>
                <a:latin typeface="IBM Plex Sans" panose="020B050305020300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4145512-48B7-094A-9A6E-742F27D06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57359" y="10517703"/>
            <a:ext cx="3468322" cy="276999"/>
          </a:xfrm>
          <a:prstGeom prst="rect">
            <a:avLst/>
          </a:prstGeom>
        </p:spPr>
        <p:txBody>
          <a:bodyPr/>
          <a:lstStyle>
            <a:lvl1pPr>
              <a:defRPr>
                <a:latin typeface="IBM Plex Sans" panose="020B0503050203000203" pitchFamily="34" charset="0"/>
              </a:defRPr>
            </a:lvl1pPr>
          </a:lstStyle>
          <a:p>
            <a:fld id="{98F9EA06-3FC5-B745-8466-F660D6235FA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4757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32">
        <a:defRPr>
          <a:latin typeface="+mn-lt"/>
          <a:ea typeface="+mn-ea"/>
          <a:cs typeface="+mn-cs"/>
        </a:defRPr>
      </a:lvl2pPr>
      <a:lvl3pPr marL="914461">
        <a:defRPr>
          <a:latin typeface="+mn-lt"/>
          <a:ea typeface="+mn-ea"/>
          <a:cs typeface="+mn-cs"/>
        </a:defRPr>
      </a:lvl3pPr>
      <a:lvl4pPr marL="1371691">
        <a:defRPr>
          <a:latin typeface="+mn-lt"/>
          <a:ea typeface="+mn-ea"/>
          <a:cs typeface="+mn-cs"/>
        </a:defRPr>
      </a:lvl4pPr>
      <a:lvl5pPr marL="1828922">
        <a:defRPr>
          <a:latin typeface="+mn-lt"/>
          <a:ea typeface="+mn-ea"/>
          <a:cs typeface="+mn-cs"/>
        </a:defRPr>
      </a:lvl5pPr>
      <a:lvl6pPr marL="2286153">
        <a:defRPr>
          <a:latin typeface="+mn-lt"/>
          <a:ea typeface="+mn-ea"/>
          <a:cs typeface="+mn-cs"/>
        </a:defRPr>
      </a:lvl6pPr>
      <a:lvl7pPr marL="2743383">
        <a:defRPr>
          <a:latin typeface="+mn-lt"/>
          <a:ea typeface="+mn-ea"/>
          <a:cs typeface="+mn-cs"/>
        </a:defRPr>
      </a:lvl7pPr>
      <a:lvl8pPr marL="3200613">
        <a:defRPr>
          <a:latin typeface="+mn-lt"/>
          <a:ea typeface="+mn-ea"/>
          <a:cs typeface="+mn-cs"/>
        </a:defRPr>
      </a:lvl8pPr>
      <a:lvl9pPr marL="365784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32">
        <a:defRPr>
          <a:latin typeface="+mn-lt"/>
          <a:ea typeface="+mn-ea"/>
          <a:cs typeface="+mn-cs"/>
        </a:defRPr>
      </a:lvl2pPr>
      <a:lvl3pPr marL="914461">
        <a:defRPr>
          <a:latin typeface="+mn-lt"/>
          <a:ea typeface="+mn-ea"/>
          <a:cs typeface="+mn-cs"/>
        </a:defRPr>
      </a:lvl3pPr>
      <a:lvl4pPr marL="1371691">
        <a:defRPr>
          <a:latin typeface="+mn-lt"/>
          <a:ea typeface="+mn-ea"/>
          <a:cs typeface="+mn-cs"/>
        </a:defRPr>
      </a:lvl4pPr>
      <a:lvl5pPr marL="1828922">
        <a:defRPr>
          <a:latin typeface="+mn-lt"/>
          <a:ea typeface="+mn-ea"/>
          <a:cs typeface="+mn-cs"/>
        </a:defRPr>
      </a:lvl5pPr>
      <a:lvl6pPr marL="2286153">
        <a:defRPr>
          <a:latin typeface="+mn-lt"/>
          <a:ea typeface="+mn-ea"/>
          <a:cs typeface="+mn-cs"/>
        </a:defRPr>
      </a:lvl6pPr>
      <a:lvl7pPr marL="2743383">
        <a:defRPr>
          <a:latin typeface="+mn-lt"/>
          <a:ea typeface="+mn-ea"/>
          <a:cs typeface="+mn-cs"/>
        </a:defRPr>
      </a:lvl7pPr>
      <a:lvl8pPr marL="3200613">
        <a:defRPr>
          <a:latin typeface="+mn-lt"/>
          <a:ea typeface="+mn-ea"/>
          <a:cs typeface="+mn-cs"/>
        </a:defRPr>
      </a:lvl8pPr>
      <a:lvl9pPr marL="365784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72"/>
          <a:stretch/>
        </p:blipFill>
        <p:spPr>
          <a:xfrm>
            <a:off x="-3969" y="0"/>
            <a:ext cx="15083632" cy="1130855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E314C35-31F5-4D24-AFEC-7A7466F7D364}"/>
              </a:ext>
            </a:extLst>
          </p:cNvPr>
          <p:cNvSpPr txBox="1"/>
          <p:nvPr/>
        </p:nvSpPr>
        <p:spPr>
          <a:xfrm>
            <a:off x="1443831" y="1463675"/>
            <a:ext cx="6172200" cy="1706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ru-RU" sz="4800" b="1" dirty="0" smtClean="0">
                <a:solidFill>
                  <a:srgbClr val="F06C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НАЗВАНИЕ </a:t>
            </a:r>
            <a:r>
              <a:rPr lang="ru-RU" sz="4800" b="1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ПРЕЗЕНТАЦИИ …</a:t>
            </a:r>
            <a:endParaRPr lang="ru-RU" sz="4800" b="1" dirty="0">
              <a:solidFill>
                <a:srgbClr val="00468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243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72"/>
          <a:stretch/>
        </p:blipFill>
        <p:spPr>
          <a:xfrm>
            <a:off x="-3969" y="0"/>
            <a:ext cx="15083632" cy="11308556"/>
          </a:xfrm>
          <a:prstGeom prst="rect">
            <a:avLst/>
          </a:prstGeom>
        </p:spPr>
      </p:pic>
      <p:sp>
        <p:nvSpPr>
          <p:cNvPr id="4" name="Объект 2"/>
          <p:cNvSpPr txBox="1">
            <a:spLocks/>
          </p:cNvSpPr>
          <p:nvPr/>
        </p:nvSpPr>
        <p:spPr>
          <a:xfrm>
            <a:off x="1137384" y="1158875"/>
            <a:ext cx="12117447" cy="3962400"/>
          </a:xfrm>
          <a:prstGeom prst="rect">
            <a:avLst/>
          </a:prstGeom>
        </p:spPr>
        <p:txBody>
          <a:bodyPr>
            <a:norm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32">
              <a:defRPr>
                <a:latin typeface="+mn-lt"/>
                <a:ea typeface="+mn-ea"/>
                <a:cs typeface="+mn-cs"/>
              </a:defRPr>
            </a:lvl2pPr>
            <a:lvl3pPr marL="914461">
              <a:defRPr>
                <a:latin typeface="+mn-lt"/>
                <a:ea typeface="+mn-ea"/>
                <a:cs typeface="+mn-cs"/>
              </a:defRPr>
            </a:lvl3pPr>
            <a:lvl4pPr marL="1371691">
              <a:defRPr>
                <a:latin typeface="+mn-lt"/>
                <a:ea typeface="+mn-ea"/>
                <a:cs typeface="+mn-cs"/>
              </a:defRPr>
            </a:lvl4pPr>
            <a:lvl5pPr marL="1828922">
              <a:defRPr>
                <a:latin typeface="+mn-lt"/>
                <a:ea typeface="+mn-ea"/>
                <a:cs typeface="+mn-cs"/>
              </a:defRPr>
            </a:lvl5pPr>
            <a:lvl6pPr marL="2286153">
              <a:defRPr>
                <a:latin typeface="+mn-lt"/>
                <a:ea typeface="+mn-ea"/>
                <a:cs typeface="+mn-cs"/>
              </a:defRPr>
            </a:lvl6pPr>
            <a:lvl7pPr marL="2743383">
              <a:defRPr>
                <a:latin typeface="+mn-lt"/>
                <a:ea typeface="+mn-ea"/>
                <a:cs typeface="+mn-cs"/>
              </a:defRPr>
            </a:lvl7pPr>
            <a:lvl8pPr marL="3200613">
              <a:defRPr>
                <a:latin typeface="+mn-lt"/>
                <a:ea typeface="+mn-ea"/>
                <a:cs typeface="+mn-cs"/>
              </a:defRPr>
            </a:lvl8pPr>
            <a:lvl9pPr marL="3657844">
              <a:defRPr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ru-RU" sz="3200" b="1" kern="0" dirty="0" smtClean="0">
                <a:solidFill>
                  <a:srgbClr val="F06C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КАНДИДАТ  ТЕХНИЧЕСКИХ  НАУК </a:t>
            </a:r>
          </a:p>
          <a:p>
            <a:pPr>
              <a:lnSpc>
                <a:spcPct val="150000"/>
              </a:lnSpc>
            </a:pPr>
            <a:r>
              <a:rPr lang="ru-RU" sz="3200" b="1" kern="0" dirty="0" smtClean="0">
                <a:solidFill>
                  <a:srgbClr val="F06C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ДОЦЕНТ КАФЕДРЫ  </a:t>
            </a:r>
          </a:p>
          <a:p>
            <a:pPr>
              <a:lnSpc>
                <a:spcPct val="150000"/>
              </a:lnSpc>
            </a:pPr>
            <a:r>
              <a:rPr lang="ru-RU" sz="3200" b="1" kern="0" dirty="0" smtClean="0">
                <a:solidFill>
                  <a:srgbClr val="F06C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«ТЕОРИИ СООРУЖЕНИЙ И ТЕХНИЧЕСКОЙ МЕХАНИКИ»</a:t>
            </a:r>
          </a:p>
          <a:p>
            <a:pPr>
              <a:lnSpc>
                <a:spcPct val="150000"/>
              </a:lnSpc>
            </a:pPr>
            <a:r>
              <a:rPr lang="ru-RU" sz="4800" b="1" kern="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ИВАН  АЛЕКСЕЕВИЧ  ПЕТРОВ</a:t>
            </a:r>
          </a:p>
          <a:p>
            <a:pPr algn="ctr"/>
            <a:endParaRPr lang="ru-RU" kern="0" dirty="0">
              <a:solidFill>
                <a:sysClr val="windowText" lastClr="000000"/>
              </a:solidFill>
            </a:endParaRPr>
          </a:p>
        </p:txBody>
      </p:sp>
      <p:sp>
        <p:nvSpPr>
          <p:cNvPr id="5" name="object 4">
            <a:extLst>
              <a:ext uri="{FF2B5EF4-FFF2-40B4-BE49-F238E27FC236}">
                <a16:creationId xmlns:a16="http://schemas.microsoft.com/office/drawing/2014/main" id="{BBF825CB-22DC-4E52-B308-C40E6C34E039}"/>
              </a:ext>
            </a:extLst>
          </p:cNvPr>
          <p:cNvSpPr txBox="1"/>
          <p:nvPr/>
        </p:nvSpPr>
        <p:spPr>
          <a:xfrm>
            <a:off x="1215231" y="5402764"/>
            <a:ext cx="6553200" cy="422507"/>
          </a:xfrm>
          <a:prstGeom prst="rect">
            <a:avLst/>
          </a:prstGeom>
        </p:spPr>
        <p:txBody>
          <a:bodyPr vert="horz" wrap="square" lIns="0" tIns="19895" rIns="0" bIns="0" rtlCol="0">
            <a:spAutoFit/>
          </a:bodyPr>
          <a:lstStyle/>
          <a:p>
            <a:pPr marL="20943" marR="8378">
              <a:lnSpc>
                <a:spcPct val="120000"/>
              </a:lnSpc>
            </a:pPr>
            <a:r>
              <a:rPr lang="en-US" sz="2400" b="1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loremipsum@yandex.ru</a:t>
            </a:r>
            <a:endParaRPr lang="ru-RU" sz="2400" b="1" dirty="0">
              <a:solidFill>
                <a:srgbClr val="00468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27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77"/>
          <a:stretch/>
        </p:blipFill>
        <p:spPr>
          <a:xfrm>
            <a:off x="-3969" y="0"/>
            <a:ext cx="15083632" cy="113093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E314C35-31F5-4D24-AFEC-7A7466F7D364}"/>
              </a:ext>
            </a:extLst>
          </p:cNvPr>
          <p:cNvSpPr txBox="1"/>
          <p:nvPr/>
        </p:nvSpPr>
        <p:spPr>
          <a:xfrm>
            <a:off x="1139031" y="1539875"/>
            <a:ext cx="7391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F06C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РАЗДЕЛЯЮЩИЙ СЛАЙД</a:t>
            </a:r>
            <a:endParaRPr lang="ru-RU" sz="4800" b="1" dirty="0">
              <a:solidFill>
                <a:srgbClr val="F06C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4">
            <a:extLst>
              <a:ext uri="{FF2B5EF4-FFF2-40B4-BE49-F238E27FC236}">
                <a16:creationId xmlns:a16="http://schemas.microsoft.com/office/drawing/2014/main" id="{3EAFB214-4106-4F86-8893-A6E82B38D9F7}"/>
              </a:ext>
            </a:extLst>
          </p:cNvPr>
          <p:cNvSpPr txBox="1"/>
          <p:nvPr/>
        </p:nvSpPr>
        <p:spPr>
          <a:xfrm>
            <a:off x="1215231" y="4622124"/>
            <a:ext cx="4495800" cy="556711"/>
          </a:xfrm>
          <a:prstGeom prst="rect">
            <a:avLst/>
          </a:prstGeom>
        </p:spPr>
        <p:txBody>
          <a:bodyPr vert="horz" wrap="square" lIns="0" tIns="19895" rIns="0" bIns="0" rtlCol="0">
            <a:spAutoFit/>
          </a:bodyPr>
          <a:lstStyle/>
          <a:p>
            <a:pPr marL="20943" marR="8378">
              <a:lnSpc>
                <a:spcPct val="120000"/>
              </a:lnSpc>
              <a:spcBef>
                <a:spcPts val="3000"/>
              </a:spcBef>
            </a:pPr>
            <a:r>
              <a:rPr lang="ru-RU" sz="32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 ВАРИАНТ</a:t>
            </a:r>
            <a:endParaRPr lang="en-US" sz="32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9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72"/>
          <a:stretch/>
        </p:blipFill>
        <p:spPr>
          <a:xfrm>
            <a:off x="-3969" y="0"/>
            <a:ext cx="15083632" cy="1130855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E314C35-31F5-4D24-AFEC-7A7466F7D364}"/>
              </a:ext>
            </a:extLst>
          </p:cNvPr>
          <p:cNvSpPr txBox="1"/>
          <p:nvPr/>
        </p:nvSpPr>
        <p:spPr>
          <a:xfrm>
            <a:off x="1215231" y="1539875"/>
            <a:ext cx="7391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РАЗДЕЛЯЮЩИЙ СЛАЙД</a:t>
            </a:r>
            <a:endParaRPr lang="ru-RU" sz="4800" b="1" dirty="0">
              <a:solidFill>
                <a:srgbClr val="00468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4">
            <a:extLst>
              <a:ext uri="{FF2B5EF4-FFF2-40B4-BE49-F238E27FC236}">
                <a16:creationId xmlns:a16="http://schemas.microsoft.com/office/drawing/2014/main" id="{3EAFB214-4106-4F86-8893-A6E82B38D9F7}"/>
              </a:ext>
            </a:extLst>
          </p:cNvPr>
          <p:cNvSpPr txBox="1"/>
          <p:nvPr/>
        </p:nvSpPr>
        <p:spPr>
          <a:xfrm>
            <a:off x="1291431" y="4622124"/>
            <a:ext cx="4495800" cy="556711"/>
          </a:xfrm>
          <a:prstGeom prst="rect">
            <a:avLst/>
          </a:prstGeom>
        </p:spPr>
        <p:txBody>
          <a:bodyPr vert="horz" wrap="square" lIns="0" tIns="19895" rIns="0" bIns="0" rtlCol="0">
            <a:spAutoFit/>
          </a:bodyPr>
          <a:lstStyle/>
          <a:p>
            <a:pPr marL="20943" marR="8378">
              <a:lnSpc>
                <a:spcPct val="120000"/>
              </a:lnSpc>
              <a:spcBef>
                <a:spcPts val="3000"/>
              </a:spcBef>
            </a:pPr>
            <a:r>
              <a:rPr lang="ru-RU" sz="3200" b="1" dirty="0" smtClean="0">
                <a:solidFill>
                  <a:srgbClr val="F06C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200" b="1" dirty="0">
                <a:solidFill>
                  <a:srgbClr val="F06C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smtClean="0">
                <a:solidFill>
                  <a:srgbClr val="F06C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ВАРИАНТ</a:t>
            </a:r>
            <a:endParaRPr lang="en-US" sz="3200" b="1" dirty="0">
              <a:solidFill>
                <a:srgbClr val="F06C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239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6">
            <a:extLst>
              <a:ext uri="{FF2B5EF4-FFF2-40B4-BE49-F238E27FC236}">
                <a16:creationId xmlns:a16="http://schemas.microsoft.com/office/drawing/2014/main" id="{0DE9F28A-2EB5-4E21-92EA-946920DE8DC9}"/>
              </a:ext>
            </a:extLst>
          </p:cNvPr>
          <p:cNvSpPr/>
          <p:nvPr/>
        </p:nvSpPr>
        <p:spPr>
          <a:xfrm>
            <a:off x="7692231" y="6721475"/>
            <a:ext cx="6699354" cy="281940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solidFill>
              <a:srgbClr val="91A3B0"/>
            </a:solidFill>
          </a:ln>
        </p:spPr>
        <p:txBody>
          <a:bodyPr wrap="square" lIns="0" tIns="0" rIns="0" bIns="0" rtlCol="0" anchor="ctr"/>
          <a:lstStyle/>
          <a:p>
            <a:pPr algn="l"/>
            <a:endParaRPr lang="ru-RU" dirty="0"/>
          </a:p>
        </p:txBody>
      </p:sp>
      <p:sp>
        <p:nvSpPr>
          <p:cNvPr id="15" name="Прямоугольник: скругленные углы 16">
            <a:extLst>
              <a:ext uri="{FF2B5EF4-FFF2-40B4-BE49-F238E27FC236}">
                <a16:creationId xmlns:a16="http://schemas.microsoft.com/office/drawing/2014/main" id="{0DE9F28A-2EB5-4E21-92EA-946920DE8DC9}"/>
              </a:ext>
            </a:extLst>
          </p:cNvPr>
          <p:cNvSpPr/>
          <p:nvPr/>
        </p:nvSpPr>
        <p:spPr>
          <a:xfrm>
            <a:off x="7692231" y="2835275"/>
            <a:ext cx="6699354" cy="2819400"/>
          </a:xfrm>
          <a:prstGeom prst="roundRect">
            <a:avLst>
              <a:gd name="adj" fmla="val 0"/>
            </a:avLst>
          </a:prstGeom>
          <a:solidFill>
            <a:srgbClr val="00468C"/>
          </a:solidFill>
        </p:spPr>
        <p:txBody>
          <a:bodyPr wrap="square" lIns="0" tIns="0" rIns="0" bIns="0" rtlCol="0" anchor="ctr"/>
          <a:lstStyle/>
          <a:p>
            <a:pPr algn="l"/>
            <a:endParaRPr lang="ru-RU" dirty="0"/>
          </a:p>
        </p:txBody>
      </p:sp>
      <p:sp>
        <p:nvSpPr>
          <p:cNvPr id="19" name="object 4">
            <a:extLst>
              <a:ext uri="{FF2B5EF4-FFF2-40B4-BE49-F238E27FC236}">
                <a16:creationId xmlns:a16="http://schemas.microsoft.com/office/drawing/2014/main" id="{5CB473C5-59D5-41D0-9239-5C4F2B5184A0}"/>
              </a:ext>
            </a:extLst>
          </p:cNvPr>
          <p:cNvSpPr txBox="1"/>
          <p:nvPr/>
        </p:nvSpPr>
        <p:spPr>
          <a:xfrm>
            <a:off x="758031" y="1085922"/>
            <a:ext cx="4419600" cy="758753"/>
          </a:xfrm>
          <a:prstGeom prst="rect">
            <a:avLst/>
          </a:prstGeom>
        </p:spPr>
        <p:txBody>
          <a:bodyPr vert="horz" wrap="square" lIns="0" tIns="19895" rIns="0" bIns="0" rtlCol="0">
            <a:spAutoFit/>
          </a:bodyPr>
          <a:lstStyle/>
          <a:p>
            <a:pPr marR="8378"/>
            <a:r>
              <a:rPr lang="ru-RU" sz="4800" b="1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ЗАГОЛОВОК</a:t>
            </a:r>
            <a:endParaRPr lang="ru-RU" sz="4800" b="1" dirty="0">
              <a:solidFill>
                <a:srgbClr val="00468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id="{0DE9F28A-2EB5-4E21-92EA-946920DE8DC9}"/>
              </a:ext>
            </a:extLst>
          </p:cNvPr>
          <p:cNvSpPr/>
          <p:nvPr/>
        </p:nvSpPr>
        <p:spPr>
          <a:xfrm>
            <a:off x="764277" y="2835275"/>
            <a:ext cx="6699354" cy="2819400"/>
          </a:xfrm>
          <a:prstGeom prst="roundRect">
            <a:avLst>
              <a:gd name="adj" fmla="val 0"/>
            </a:avLst>
          </a:prstGeom>
          <a:solidFill>
            <a:srgbClr val="91A3B0"/>
          </a:solidFill>
        </p:spPr>
        <p:txBody>
          <a:bodyPr wrap="square" lIns="0" tIns="0" rIns="0" bIns="0" rtlCol="0" anchor="ctr"/>
          <a:lstStyle/>
          <a:p>
            <a:pPr algn="l"/>
            <a:endParaRPr lang="ru-RU" dirty="0"/>
          </a:p>
        </p:txBody>
      </p:sp>
      <p:sp>
        <p:nvSpPr>
          <p:cNvPr id="20" name="object 4">
            <a:extLst>
              <a:ext uri="{FF2B5EF4-FFF2-40B4-BE49-F238E27FC236}">
                <a16:creationId xmlns:a16="http://schemas.microsoft.com/office/drawing/2014/main" id="{111D8965-2D47-483C-9906-F7B5FE28B9D2}"/>
              </a:ext>
            </a:extLst>
          </p:cNvPr>
          <p:cNvSpPr txBox="1"/>
          <p:nvPr/>
        </p:nvSpPr>
        <p:spPr>
          <a:xfrm>
            <a:off x="1203243" y="3160943"/>
            <a:ext cx="3599635" cy="512532"/>
          </a:xfrm>
          <a:prstGeom prst="rect">
            <a:avLst/>
          </a:prstGeom>
        </p:spPr>
        <p:txBody>
          <a:bodyPr vert="horz" wrap="square" lIns="0" tIns="19895" rIns="0" bIns="0" rtlCol="0">
            <a:spAutoFit/>
          </a:bodyPr>
          <a:lstStyle/>
          <a:p>
            <a:pPr marR="8378"/>
            <a:r>
              <a:rPr lang="ru-RU" sz="32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ПОДЗАГОЛОВОК</a:t>
            </a:r>
            <a:endParaRPr lang="ru-RU" sz="32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object 4">
            <a:extLst>
              <a:ext uri="{FF2B5EF4-FFF2-40B4-BE49-F238E27FC236}">
                <a16:creationId xmlns:a16="http://schemas.microsoft.com/office/drawing/2014/main" id="{59CCC8DA-E53A-4F1E-8148-AF8126BD7414}"/>
              </a:ext>
            </a:extLst>
          </p:cNvPr>
          <p:cNvSpPr txBox="1"/>
          <p:nvPr/>
        </p:nvSpPr>
        <p:spPr>
          <a:xfrm>
            <a:off x="1203242" y="3898068"/>
            <a:ext cx="6114235" cy="1349684"/>
          </a:xfrm>
          <a:prstGeom prst="rect">
            <a:avLst/>
          </a:prstGeom>
        </p:spPr>
        <p:txBody>
          <a:bodyPr vert="horz" wrap="square" lIns="0" tIns="19895" rIns="0" bIns="0" rtlCol="0">
            <a:spAutoFit/>
          </a:bodyPr>
          <a:lstStyle/>
          <a:p>
            <a:pPr marL="20943" marR="8378">
              <a:lnSpc>
                <a:spcPct val="120000"/>
              </a:lnSpc>
              <a:spcBef>
                <a:spcPts val="3000"/>
              </a:spcBef>
            </a:pP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magna.</a:t>
            </a:r>
            <a:endParaRPr lang="en-US" sz="2400" dirty="0">
              <a:solidFill>
                <a:srgbClr val="00468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bject 4">
            <a:extLst>
              <a:ext uri="{FF2B5EF4-FFF2-40B4-BE49-F238E27FC236}">
                <a16:creationId xmlns:a16="http://schemas.microsoft.com/office/drawing/2014/main" id="{01A943E0-2F62-46F7-90B0-FF077D02B5ED}"/>
              </a:ext>
            </a:extLst>
          </p:cNvPr>
          <p:cNvSpPr txBox="1"/>
          <p:nvPr/>
        </p:nvSpPr>
        <p:spPr>
          <a:xfrm>
            <a:off x="8207396" y="3898068"/>
            <a:ext cx="6038043" cy="1308904"/>
          </a:xfrm>
          <a:prstGeom prst="rect">
            <a:avLst/>
          </a:prstGeom>
        </p:spPr>
        <p:txBody>
          <a:bodyPr vert="horz" wrap="square" lIns="0" tIns="19895" rIns="0" bIns="0" rtlCol="0">
            <a:spAutoFit/>
          </a:bodyPr>
          <a:lstStyle/>
          <a:p>
            <a:pPr marL="20943" marR="8378">
              <a:lnSpc>
                <a:spcPct val="120000"/>
              </a:lnSpc>
              <a:spcBef>
                <a:spcPts val="3000"/>
              </a:spcBef>
            </a:pP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magna.</a:t>
            </a:r>
            <a:endParaRPr lang="ru-RU" sz="24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object 4">
            <a:extLst>
              <a:ext uri="{FF2B5EF4-FFF2-40B4-BE49-F238E27FC236}">
                <a16:creationId xmlns:a16="http://schemas.microsoft.com/office/drawing/2014/main" id="{111D8965-2D47-483C-9906-F7B5FE28B9D2}"/>
              </a:ext>
            </a:extLst>
          </p:cNvPr>
          <p:cNvSpPr txBox="1"/>
          <p:nvPr/>
        </p:nvSpPr>
        <p:spPr>
          <a:xfrm>
            <a:off x="8207396" y="3160943"/>
            <a:ext cx="3599635" cy="512532"/>
          </a:xfrm>
          <a:prstGeom prst="rect">
            <a:avLst/>
          </a:prstGeom>
        </p:spPr>
        <p:txBody>
          <a:bodyPr vert="horz" wrap="square" lIns="0" tIns="19895" rIns="0" bIns="0" rtlCol="0">
            <a:spAutoFit/>
          </a:bodyPr>
          <a:lstStyle/>
          <a:p>
            <a:pPr marR="8378"/>
            <a:r>
              <a:rPr lang="ru-RU" sz="3200" b="1" dirty="0" smtClean="0">
                <a:solidFill>
                  <a:srgbClr val="F06C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ПОДЗАГОЛОВОК</a:t>
            </a:r>
            <a:endParaRPr lang="ru-RU" sz="3200" b="1" dirty="0">
              <a:solidFill>
                <a:srgbClr val="F06C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: скругленные углы 16">
            <a:extLst>
              <a:ext uri="{FF2B5EF4-FFF2-40B4-BE49-F238E27FC236}">
                <a16:creationId xmlns:a16="http://schemas.microsoft.com/office/drawing/2014/main" id="{0DE9F28A-2EB5-4E21-92EA-946920DE8DC9}"/>
              </a:ext>
            </a:extLst>
          </p:cNvPr>
          <p:cNvSpPr/>
          <p:nvPr/>
        </p:nvSpPr>
        <p:spPr>
          <a:xfrm>
            <a:off x="764277" y="6721475"/>
            <a:ext cx="6699354" cy="2819400"/>
          </a:xfrm>
          <a:prstGeom prst="roundRect">
            <a:avLst>
              <a:gd name="adj" fmla="val 0"/>
            </a:avLst>
          </a:prstGeom>
          <a:solidFill>
            <a:srgbClr val="F06C00"/>
          </a:solidFill>
          <a:ln>
            <a:solidFill>
              <a:srgbClr val="F06C00"/>
            </a:solidFill>
          </a:ln>
        </p:spPr>
        <p:txBody>
          <a:bodyPr wrap="square" lIns="0" tIns="0" rIns="0" bIns="0" rtlCol="0" anchor="ctr"/>
          <a:lstStyle/>
          <a:p>
            <a:pPr algn="l"/>
            <a:endParaRPr lang="ru-RU" dirty="0"/>
          </a:p>
        </p:txBody>
      </p:sp>
      <p:sp>
        <p:nvSpPr>
          <p:cNvPr id="26" name="object 4">
            <a:extLst>
              <a:ext uri="{FF2B5EF4-FFF2-40B4-BE49-F238E27FC236}">
                <a16:creationId xmlns:a16="http://schemas.microsoft.com/office/drawing/2014/main" id="{111D8965-2D47-483C-9906-F7B5FE28B9D2}"/>
              </a:ext>
            </a:extLst>
          </p:cNvPr>
          <p:cNvSpPr txBox="1"/>
          <p:nvPr/>
        </p:nvSpPr>
        <p:spPr>
          <a:xfrm>
            <a:off x="1203243" y="7047143"/>
            <a:ext cx="3599635" cy="512532"/>
          </a:xfrm>
          <a:prstGeom prst="rect">
            <a:avLst/>
          </a:prstGeom>
        </p:spPr>
        <p:txBody>
          <a:bodyPr vert="horz" wrap="square" lIns="0" tIns="19895" rIns="0" bIns="0" rtlCol="0">
            <a:spAutoFit/>
          </a:bodyPr>
          <a:lstStyle/>
          <a:p>
            <a:pPr marR="8378"/>
            <a:r>
              <a:rPr lang="ru-RU" sz="3200" b="1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ПОДЗАГОЛОВОК</a:t>
            </a:r>
            <a:endParaRPr lang="ru-RU" sz="3200" b="1" dirty="0">
              <a:solidFill>
                <a:srgbClr val="00468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object 4">
            <a:extLst>
              <a:ext uri="{FF2B5EF4-FFF2-40B4-BE49-F238E27FC236}">
                <a16:creationId xmlns:a16="http://schemas.microsoft.com/office/drawing/2014/main" id="{59CCC8DA-E53A-4F1E-8148-AF8126BD7414}"/>
              </a:ext>
            </a:extLst>
          </p:cNvPr>
          <p:cNvSpPr txBox="1"/>
          <p:nvPr/>
        </p:nvSpPr>
        <p:spPr>
          <a:xfrm>
            <a:off x="1203242" y="7784268"/>
            <a:ext cx="6114235" cy="1349684"/>
          </a:xfrm>
          <a:prstGeom prst="rect">
            <a:avLst/>
          </a:prstGeom>
        </p:spPr>
        <p:txBody>
          <a:bodyPr vert="horz" wrap="square" lIns="0" tIns="19895" rIns="0" bIns="0" rtlCol="0">
            <a:spAutoFit/>
          </a:bodyPr>
          <a:lstStyle/>
          <a:p>
            <a:pPr marL="20943" marR="8378">
              <a:lnSpc>
                <a:spcPct val="120000"/>
              </a:lnSpc>
              <a:spcBef>
                <a:spcPts val="3000"/>
              </a:spcBef>
            </a:pP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magna.</a:t>
            </a:r>
            <a:endParaRPr lang="en-US" sz="24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object 4">
            <a:extLst>
              <a:ext uri="{FF2B5EF4-FFF2-40B4-BE49-F238E27FC236}">
                <a16:creationId xmlns:a16="http://schemas.microsoft.com/office/drawing/2014/main" id="{01A943E0-2F62-46F7-90B0-FF077D02B5ED}"/>
              </a:ext>
            </a:extLst>
          </p:cNvPr>
          <p:cNvSpPr txBox="1"/>
          <p:nvPr/>
        </p:nvSpPr>
        <p:spPr>
          <a:xfrm>
            <a:off x="8207396" y="7784268"/>
            <a:ext cx="6038043" cy="1349684"/>
          </a:xfrm>
          <a:prstGeom prst="rect">
            <a:avLst/>
          </a:prstGeom>
        </p:spPr>
        <p:txBody>
          <a:bodyPr vert="horz" wrap="square" lIns="0" tIns="19895" rIns="0" bIns="0" rtlCol="0">
            <a:spAutoFit/>
          </a:bodyPr>
          <a:lstStyle/>
          <a:p>
            <a:pPr marL="20943" marR="8378">
              <a:lnSpc>
                <a:spcPct val="120000"/>
              </a:lnSpc>
              <a:spcBef>
                <a:spcPts val="3000"/>
              </a:spcBef>
            </a:pP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object 4">
            <a:extLst>
              <a:ext uri="{FF2B5EF4-FFF2-40B4-BE49-F238E27FC236}">
                <a16:creationId xmlns:a16="http://schemas.microsoft.com/office/drawing/2014/main" id="{111D8965-2D47-483C-9906-F7B5FE28B9D2}"/>
              </a:ext>
            </a:extLst>
          </p:cNvPr>
          <p:cNvSpPr txBox="1"/>
          <p:nvPr/>
        </p:nvSpPr>
        <p:spPr>
          <a:xfrm>
            <a:off x="8207396" y="7047143"/>
            <a:ext cx="3599635" cy="512532"/>
          </a:xfrm>
          <a:prstGeom prst="rect">
            <a:avLst/>
          </a:prstGeom>
        </p:spPr>
        <p:txBody>
          <a:bodyPr vert="horz" wrap="square" lIns="0" tIns="19895" rIns="0" bIns="0" rtlCol="0">
            <a:spAutoFit/>
          </a:bodyPr>
          <a:lstStyle/>
          <a:p>
            <a:pPr marR="8378"/>
            <a:r>
              <a:rPr lang="ru-RU" sz="3200" b="1" dirty="0" smtClean="0">
                <a:solidFill>
                  <a:srgbClr val="F06C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ПОДЗАГОЛОВОК</a:t>
            </a:r>
            <a:endParaRPr lang="ru-RU" sz="3200" b="1" dirty="0">
              <a:solidFill>
                <a:srgbClr val="F06C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6053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4">
            <a:extLst>
              <a:ext uri="{FF2B5EF4-FFF2-40B4-BE49-F238E27FC236}">
                <a16:creationId xmlns:a16="http://schemas.microsoft.com/office/drawing/2014/main" id="{92C88FE5-21D1-48F3-BA42-62CAAB8CE265}"/>
              </a:ext>
            </a:extLst>
          </p:cNvPr>
          <p:cNvSpPr txBox="1"/>
          <p:nvPr/>
        </p:nvSpPr>
        <p:spPr>
          <a:xfrm>
            <a:off x="758032" y="3418594"/>
            <a:ext cx="5867400" cy="2236081"/>
          </a:xfrm>
          <a:prstGeom prst="rect">
            <a:avLst/>
          </a:prstGeom>
        </p:spPr>
        <p:txBody>
          <a:bodyPr vert="horz" wrap="square" lIns="0" tIns="19895" rIns="0" bIns="0" rtlCol="0">
            <a:spAutoFit/>
          </a:bodyPr>
          <a:lstStyle/>
          <a:p>
            <a:pPr marL="20943" marR="8378" algn="just">
              <a:lnSpc>
                <a:spcPct val="120000"/>
              </a:lnSpc>
              <a:spcBef>
                <a:spcPts val="3000"/>
              </a:spcBef>
            </a:pP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erat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wisi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2400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 minim </a:t>
            </a:r>
            <a:r>
              <a:rPr lang="en-US" sz="2400" dirty="0" err="1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ru-RU" sz="2400" dirty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dirty="0">
              <a:solidFill>
                <a:srgbClr val="00468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BE74930A-B6E9-4823-B541-1CCB51CACD9D}"/>
              </a:ext>
            </a:extLst>
          </p:cNvPr>
          <p:cNvSpPr/>
          <p:nvPr/>
        </p:nvSpPr>
        <p:spPr>
          <a:xfrm>
            <a:off x="7235031" y="2682875"/>
            <a:ext cx="7315200" cy="6934200"/>
          </a:xfrm>
          <a:prstGeom prst="roundRect">
            <a:avLst>
              <a:gd name="adj" fmla="val 0"/>
            </a:avLst>
          </a:prstGeom>
          <a:solidFill>
            <a:srgbClr val="91A3B0"/>
          </a:solidFill>
        </p:spPr>
        <p:txBody>
          <a:bodyPr wrap="square" lIns="0" tIns="0" rIns="0" bIns="0" rtlCol="0" anchor="ctr"/>
          <a:lstStyle/>
          <a:p>
            <a:pPr algn="l"/>
            <a:endParaRPr lang="ru-RU" dirty="0"/>
          </a:p>
        </p:txBody>
      </p:sp>
      <p:sp>
        <p:nvSpPr>
          <p:cNvPr id="19" name="object 4">
            <a:extLst>
              <a:ext uri="{FF2B5EF4-FFF2-40B4-BE49-F238E27FC236}">
                <a16:creationId xmlns:a16="http://schemas.microsoft.com/office/drawing/2014/main" id="{2B41E482-24FE-4D41-A0B8-A45D8BA4AEF0}"/>
              </a:ext>
            </a:extLst>
          </p:cNvPr>
          <p:cNvSpPr txBox="1"/>
          <p:nvPr/>
        </p:nvSpPr>
        <p:spPr>
          <a:xfrm>
            <a:off x="7616395" y="4054480"/>
            <a:ext cx="6933836" cy="4778315"/>
          </a:xfrm>
          <a:prstGeom prst="rect">
            <a:avLst/>
          </a:prstGeom>
        </p:spPr>
        <p:txBody>
          <a:bodyPr vert="horz" wrap="square" lIns="0" tIns="19895" rIns="0" bIns="0" rtlCol="0">
            <a:spAutoFit/>
          </a:bodyPr>
          <a:lstStyle/>
          <a:p>
            <a:pPr marL="363866" marR="8378" indent="-342923">
              <a:lnSpc>
                <a:spcPct val="120000"/>
              </a:lnSpc>
              <a:spcBef>
                <a:spcPts val="3000"/>
              </a:spcBef>
              <a:buFont typeface="IBM Plex Mono" panose="020B0509050203000203" pitchFamily="49" charset="-52"/>
              <a:buChar char="–"/>
            </a:pP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magna.</a:t>
            </a:r>
            <a:endParaRPr lang="ru-RU" sz="240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3866" marR="8378" indent="-342923">
              <a:lnSpc>
                <a:spcPct val="120000"/>
              </a:lnSpc>
              <a:spcBef>
                <a:spcPts val="3000"/>
              </a:spcBef>
              <a:buFont typeface="IBM Plex Mono" panose="020B0509050203000203" pitchFamily="49" charset="-52"/>
              <a:buChar char="–"/>
            </a:pP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wisi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 minim </a:t>
            </a:r>
            <a:b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exerci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tation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lobortis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aliquip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ex. </a:t>
            </a:r>
            <a:endParaRPr lang="ru-RU" sz="240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3866" marR="8378" indent="-342923">
              <a:lnSpc>
                <a:spcPct val="120000"/>
              </a:lnSpc>
              <a:spcBef>
                <a:spcPts val="3000"/>
              </a:spcBef>
              <a:buFont typeface="IBM Plex Mono" panose="020B0509050203000203" pitchFamily="49" charset="-52"/>
              <a:buChar char="–"/>
            </a:pP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autem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iriure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 in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esse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molestie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illum</a:t>
            </a:r>
            <a:r>
              <a:rPr lang="en-US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4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4">
            <a:extLst>
              <a:ext uri="{FF2B5EF4-FFF2-40B4-BE49-F238E27FC236}">
                <a16:creationId xmlns:a16="http://schemas.microsoft.com/office/drawing/2014/main" id="{5CB473C5-59D5-41D0-9239-5C4F2B5184A0}"/>
              </a:ext>
            </a:extLst>
          </p:cNvPr>
          <p:cNvSpPr txBox="1"/>
          <p:nvPr/>
        </p:nvSpPr>
        <p:spPr>
          <a:xfrm>
            <a:off x="758031" y="1085922"/>
            <a:ext cx="4419600" cy="758753"/>
          </a:xfrm>
          <a:prstGeom prst="rect">
            <a:avLst/>
          </a:prstGeom>
        </p:spPr>
        <p:txBody>
          <a:bodyPr vert="horz" wrap="square" lIns="0" tIns="19895" rIns="0" bIns="0" rtlCol="0">
            <a:spAutoFit/>
          </a:bodyPr>
          <a:lstStyle/>
          <a:p>
            <a:pPr marR="8378"/>
            <a:r>
              <a:rPr lang="ru-RU" sz="4800" b="1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ЗАГОЛОВОК</a:t>
            </a:r>
            <a:endParaRPr lang="ru-RU" sz="4800" b="1" dirty="0">
              <a:solidFill>
                <a:srgbClr val="00468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4">
            <a:extLst>
              <a:ext uri="{FF2B5EF4-FFF2-40B4-BE49-F238E27FC236}">
                <a16:creationId xmlns:a16="http://schemas.microsoft.com/office/drawing/2014/main" id="{111D8965-2D47-483C-9906-F7B5FE28B9D2}"/>
              </a:ext>
            </a:extLst>
          </p:cNvPr>
          <p:cNvSpPr txBox="1"/>
          <p:nvPr/>
        </p:nvSpPr>
        <p:spPr>
          <a:xfrm>
            <a:off x="7616395" y="3216275"/>
            <a:ext cx="3599635" cy="512532"/>
          </a:xfrm>
          <a:prstGeom prst="rect">
            <a:avLst/>
          </a:prstGeom>
        </p:spPr>
        <p:txBody>
          <a:bodyPr vert="horz" wrap="square" lIns="0" tIns="19895" rIns="0" bIns="0" rtlCol="0">
            <a:spAutoFit/>
          </a:bodyPr>
          <a:lstStyle/>
          <a:p>
            <a:pPr marR="8378"/>
            <a:r>
              <a:rPr lang="ru-RU" sz="3200" b="1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ПОДЗАГОЛОВОК</a:t>
            </a:r>
            <a:endParaRPr lang="ru-RU" sz="3200" b="1" dirty="0">
              <a:solidFill>
                <a:srgbClr val="00468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bject 4">
            <a:extLst>
              <a:ext uri="{FF2B5EF4-FFF2-40B4-BE49-F238E27FC236}">
                <a16:creationId xmlns:a16="http://schemas.microsoft.com/office/drawing/2014/main" id="{111D8965-2D47-483C-9906-F7B5FE28B9D2}"/>
              </a:ext>
            </a:extLst>
          </p:cNvPr>
          <p:cNvSpPr txBox="1"/>
          <p:nvPr/>
        </p:nvSpPr>
        <p:spPr>
          <a:xfrm>
            <a:off x="758031" y="2682875"/>
            <a:ext cx="3581400" cy="512532"/>
          </a:xfrm>
          <a:prstGeom prst="rect">
            <a:avLst/>
          </a:prstGeom>
        </p:spPr>
        <p:txBody>
          <a:bodyPr vert="horz" wrap="square" lIns="0" tIns="19895" rIns="0" bIns="0" rtlCol="0">
            <a:spAutoFit/>
          </a:bodyPr>
          <a:lstStyle/>
          <a:p>
            <a:pPr marR="8378"/>
            <a:r>
              <a:rPr lang="ru-RU" sz="3200" b="1" dirty="0" smtClean="0">
                <a:solidFill>
                  <a:srgbClr val="F06C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ПОДЗАГОЛОВОК</a:t>
            </a:r>
            <a:endParaRPr lang="ru-RU" sz="3200" b="1" dirty="0">
              <a:solidFill>
                <a:srgbClr val="F06C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111D8965-2D47-483C-9906-F7B5FE28B9D2}"/>
              </a:ext>
            </a:extLst>
          </p:cNvPr>
          <p:cNvSpPr txBox="1"/>
          <p:nvPr/>
        </p:nvSpPr>
        <p:spPr>
          <a:xfrm>
            <a:off x="758031" y="6589943"/>
            <a:ext cx="3581400" cy="512532"/>
          </a:xfrm>
          <a:prstGeom prst="rect">
            <a:avLst/>
          </a:prstGeom>
        </p:spPr>
        <p:txBody>
          <a:bodyPr vert="horz" wrap="square" lIns="0" tIns="19895" rIns="0" bIns="0" rtlCol="0">
            <a:spAutoFit/>
          </a:bodyPr>
          <a:lstStyle/>
          <a:p>
            <a:pPr marR="8378"/>
            <a:r>
              <a:rPr lang="ru-RU" sz="3200" b="1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ПОДЗАГОЛОВОК</a:t>
            </a:r>
            <a:endParaRPr lang="ru-RU" sz="3200" b="1" dirty="0">
              <a:solidFill>
                <a:srgbClr val="00468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bject 4">
            <a:extLst>
              <a:ext uri="{FF2B5EF4-FFF2-40B4-BE49-F238E27FC236}">
                <a16:creationId xmlns:a16="http://schemas.microsoft.com/office/drawing/2014/main" id="{92C88FE5-21D1-48F3-BA42-62CAAB8CE265}"/>
              </a:ext>
            </a:extLst>
          </p:cNvPr>
          <p:cNvSpPr txBox="1"/>
          <p:nvPr/>
        </p:nvSpPr>
        <p:spPr>
          <a:xfrm>
            <a:off x="758031" y="7380994"/>
            <a:ext cx="5867400" cy="2236081"/>
          </a:xfrm>
          <a:prstGeom prst="rect">
            <a:avLst/>
          </a:prstGeom>
        </p:spPr>
        <p:txBody>
          <a:bodyPr vert="horz" wrap="square" lIns="0" tIns="19895" rIns="0" bIns="0" rtlCol="0">
            <a:spAutoFit/>
          </a:bodyPr>
          <a:lstStyle/>
          <a:p>
            <a:pPr marL="20943" marR="8378" algn="just">
              <a:lnSpc>
                <a:spcPct val="120000"/>
              </a:lnSpc>
              <a:spcBef>
                <a:spcPts val="3000"/>
              </a:spcBef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erat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wisi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ad minim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45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72"/>
          <a:stretch/>
        </p:blipFill>
        <p:spPr>
          <a:xfrm>
            <a:off x="-3969" y="0"/>
            <a:ext cx="15083632" cy="1130855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4A5A272-7891-46FF-91F3-66F7CF7A8DFF}"/>
              </a:ext>
            </a:extLst>
          </p:cNvPr>
          <p:cNvSpPr txBox="1"/>
          <p:nvPr/>
        </p:nvSpPr>
        <p:spPr>
          <a:xfrm>
            <a:off x="1443831" y="1768475"/>
            <a:ext cx="6629400" cy="1986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ru-RU" sz="5400" b="1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СПАСИБО </a:t>
            </a:r>
          </a:p>
          <a:p>
            <a:pPr>
              <a:lnSpc>
                <a:spcPct val="114000"/>
              </a:lnSpc>
            </a:pPr>
            <a:r>
              <a:rPr lang="ru-RU" sz="5400" b="1" dirty="0" smtClean="0">
                <a:solidFill>
                  <a:srgbClr val="0046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ВНИМАНИЕ  </a:t>
            </a:r>
            <a:r>
              <a:rPr lang="ru-RU" sz="5400" b="1" dirty="0" smtClean="0">
                <a:solidFill>
                  <a:srgbClr val="F06C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!!!</a:t>
            </a:r>
            <a:endParaRPr lang="ru-RU" sz="5400" b="1" dirty="0">
              <a:solidFill>
                <a:srgbClr val="F06C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782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>
          <a:blip xmlns:r="http://schemas.openxmlformats.org/officeDocument/2006/relationships" r:embed="rId1" cstate="print"/>
          <a:stretch>
            <a:fillRect t="-105899" b="-27301"/>
          </a:stretch>
        </a:blipFill>
      </a:spPr>
      <a:bodyPr wrap="square" lIns="0" tIns="0" rIns="0" bIns="0" rtlCol="0"/>
      <a:lstStyle>
        <a:defPPr algn="l">
          <a:defRPr/>
        </a:defPPr>
      </a:lst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6113</TotalTime>
  <Words>193</Words>
  <Application>Microsoft Office PowerPoint</Application>
  <PresentationFormat>Произвольный</PresentationFormat>
  <Paragraphs>30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IBM Plex Mono</vt:lpstr>
      <vt:lpstr>IBM Plex Sans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Создание новых и перспективных робототехнических решений на базе Университета Иннополис</dc:title>
  <dc:creator>Александр Климчик</dc:creator>
  <cp:lastModifiedBy>1</cp:lastModifiedBy>
  <cp:revision>349</cp:revision>
  <dcterms:created xsi:type="dcterms:W3CDTF">2018-10-03T13:56:53Z</dcterms:created>
  <dcterms:modified xsi:type="dcterms:W3CDTF">2023-08-18T09:53:21Z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2018-10-03T00:00:00Z</vt:filetime>
  </property>
  <property fmtid="{D5CDD505-2E9C-101B-9397-08002B2CF9AE}" pid="3" name="Creator">
    <vt:lpwstr>Adobe Illustrator CC 22.1 (Windows)</vt:lpwstr>
  </property>
  <property fmtid="{D5CDD505-2E9C-101B-9397-08002B2CF9AE}" pid="4" name="LastSaved">
    <vt:filetime>2018-10-03T00:00:00Z</vt:filetime>
  </property>
</Properties>
</file>