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706" r:id="rId3"/>
    <p:sldId id="696" r:id="rId4"/>
    <p:sldId id="705" r:id="rId5"/>
    <p:sldId id="697" r:id="rId6"/>
    <p:sldId id="263" r:id="rId7"/>
    <p:sldId id="695" r:id="rId8"/>
  </p:sldIdLst>
  <p:sldSz cx="20105688" cy="11309350"/>
  <p:notesSz cx="20104100" cy="113093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2" userDrawn="1">
          <p15:clr>
            <a:srgbClr val="A4A3A4"/>
          </p15:clr>
        </p15:guide>
        <p15:guide id="2" pos="9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6C00"/>
    <a:srgbClr val="00468C"/>
    <a:srgbClr val="91A3B0"/>
    <a:srgbClr val="FFFFFF"/>
    <a:srgbClr val="15B012"/>
    <a:srgbClr val="0071CE"/>
    <a:srgbClr val="333333"/>
    <a:srgbClr val="0F316C"/>
    <a:srgbClr val="17B69C"/>
    <a:srgbClr val="EDF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99" autoAdjust="0"/>
    <p:restoredTop sz="93817" autoAdjust="0"/>
  </p:normalViewPr>
  <p:slideViewPr>
    <p:cSldViewPr>
      <p:cViewPr varScale="1">
        <p:scale>
          <a:sx n="43" d="100"/>
          <a:sy n="43" d="100"/>
        </p:scale>
        <p:origin x="448" y="60"/>
      </p:cViewPr>
      <p:guideLst>
        <p:guide orient="horz" pos="1642"/>
        <p:guide pos="90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25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IBM Plex Sans" panose="020B050305020300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IBM Plex Sans" panose="020B0503050203000203" pitchFamily="34" charset="0"/>
              </a:defRPr>
            </a:lvl1pPr>
          </a:lstStyle>
          <a:p>
            <a:fld id="{15504EF5-1B61-4C08-BFDD-5C0D5AF73FD4}" type="datetimeFigureOut">
              <a:rPr lang="ru-RU" smtClean="0"/>
              <a:pPr/>
              <a:t>18.08.2023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661150" y="1414463"/>
            <a:ext cx="6781800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IBM Plex Sans" panose="020B050305020300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IBM Plex Sans" panose="020B0503050203000203" pitchFamily="34" charset="0"/>
              </a:defRPr>
            </a:lvl1pPr>
          </a:lstStyle>
          <a:p>
            <a:fld id="{65D8CCBB-81F9-477D-A072-57A81C27A3A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710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IBM Plex Sans" panose="020B0503050203000203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IBM Plex Sans" panose="020B0503050203000203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IBM Plex Sans" panose="020B0503050203000203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IBM Plex Sans" panose="020B0503050203000203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IBM Plex Sans" panose="020B050305020300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927" y="3505906"/>
            <a:ext cx="1708983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IBM Plex Sans" panose="020B0503050203000203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854" y="6333242"/>
            <a:ext cx="1407398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IBM Plex Sans" panose="020B0503050203000203" pitchFamily="34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935" y="10517704"/>
            <a:ext cx="6433820" cy="56546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85" y="10517704"/>
            <a:ext cx="4624308" cy="56546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6097" y="10517704"/>
            <a:ext cx="4624308" cy="565467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91280" y="1399796"/>
            <a:ext cx="13123127" cy="704214"/>
          </a:xfrm>
          <a:prstGeom prst="rect">
            <a:avLst/>
          </a:prstGeom>
        </p:spPr>
        <p:txBody>
          <a:bodyPr lIns="0" tIns="0" rIns="0" bIns="0"/>
          <a:lstStyle>
            <a:lvl1pPr>
              <a:defRPr sz="4450" b="0" i="0">
                <a:solidFill>
                  <a:srgbClr val="60269E"/>
                </a:solidFill>
                <a:latin typeface="IBM Plex Sans" panose="020B0503050203000203" pitchFamily="34" charset="0"/>
                <a:cs typeface="IBM Plex Sans" panose="020B0503050203000203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3175" y="3203932"/>
            <a:ext cx="17279337" cy="5650230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  <a:latin typeface="IBM Plex Sans" panose="020B0503050203000203" pitchFamily="34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935" y="10517704"/>
            <a:ext cx="6433820" cy="56546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85" y="10517704"/>
            <a:ext cx="4624308" cy="56546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6097" y="10517704"/>
            <a:ext cx="4624308" cy="565467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91280" y="1399796"/>
            <a:ext cx="13123127" cy="704214"/>
          </a:xfrm>
          <a:prstGeom prst="rect">
            <a:avLst/>
          </a:prstGeom>
        </p:spPr>
        <p:txBody>
          <a:bodyPr lIns="0" tIns="0" rIns="0" bIns="0"/>
          <a:lstStyle>
            <a:lvl1pPr>
              <a:defRPr sz="4450" b="0" i="0">
                <a:solidFill>
                  <a:srgbClr val="60269E"/>
                </a:solidFill>
                <a:latin typeface="IBM Plex Sans" panose="020B0503050203000203" pitchFamily="34" charset="0"/>
                <a:cs typeface="IBM Plex Sans" panose="020B0503050203000203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413178" y="2738131"/>
            <a:ext cx="6891564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IBM Plex Sans" panose="020B0503050203000203" pitchFamily="34" charset="0"/>
                <a:cs typeface="IBM Plex Sans" panose="020B0503050203000203" pitchFamily="34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4429" y="2601158"/>
            <a:ext cx="87459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IBM Plex Sans" panose="020B0503050203000203" pitchFamily="34" charset="0"/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6835935" y="10517704"/>
            <a:ext cx="6433820" cy="56546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1005285" y="10517704"/>
            <a:ext cx="4624308" cy="56546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8/18/2023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4476097" y="10517704"/>
            <a:ext cx="4624308" cy="565467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91280" y="1399796"/>
            <a:ext cx="13123127" cy="704214"/>
          </a:xfrm>
          <a:prstGeom prst="rect">
            <a:avLst/>
          </a:prstGeom>
        </p:spPr>
        <p:txBody>
          <a:bodyPr lIns="0" tIns="0" rIns="0" bIns="0"/>
          <a:lstStyle>
            <a:lvl1pPr>
              <a:defRPr sz="4450" b="0" i="0">
                <a:solidFill>
                  <a:srgbClr val="60269E"/>
                </a:solidFill>
                <a:latin typeface="IBM Plex Sans" panose="020B0503050203000203" pitchFamily="34" charset="0"/>
                <a:cs typeface="IBM Plex Sans" panose="020B0503050203000203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6835935" y="10517704"/>
            <a:ext cx="6433820" cy="56546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1005285" y="10517704"/>
            <a:ext cx="4624308" cy="56546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8/18/2023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4476097" y="10517704"/>
            <a:ext cx="4624308" cy="565467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6835935" y="10517704"/>
            <a:ext cx="6433820" cy="56546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1005285" y="10517704"/>
            <a:ext cx="4624308" cy="56546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8/18/2023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4476097" y="10517704"/>
            <a:ext cx="4624308" cy="565467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A8F96F0-52B2-3548-85EC-33CD486C79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05285" y="10517704"/>
            <a:ext cx="4624308" cy="276999"/>
          </a:xfrm>
          <a:prstGeom prst="rect">
            <a:avLst/>
          </a:prstGeom>
        </p:spPr>
        <p:txBody>
          <a:bodyPr/>
          <a:lstStyle>
            <a:lvl1pPr>
              <a:defRPr>
                <a:latin typeface="IBM Plex Sans" panose="020B0503050203000203" pitchFamily="34" charset="0"/>
              </a:defRPr>
            </a:lvl1pPr>
          </a:lstStyle>
          <a:p>
            <a:fld id="{A81BE1BD-7540-D444-8052-425E56B8FEB1}" type="datetimeFigureOut">
              <a:rPr lang="ru-RU" smtClean="0"/>
              <a:pPr/>
              <a:t>18.08.2023</a:t>
            </a:fld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872D519-3666-1E42-93C6-D9A9D2437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35935" y="10517704"/>
            <a:ext cx="6433820" cy="276999"/>
          </a:xfrm>
          <a:prstGeom prst="rect">
            <a:avLst/>
          </a:prstGeom>
        </p:spPr>
        <p:txBody>
          <a:bodyPr/>
          <a:lstStyle>
            <a:lvl1pPr>
              <a:defRPr>
                <a:latin typeface="IBM Plex Sans" panose="020B050305020300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4145512-48B7-094A-9A6E-742F27D06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476097" y="10517704"/>
            <a:ext cx="4624308" cy="276999"/>
          </a:xfrm>
          <a:prstGeom prst="rect">
            <a:avLst/>
          </a:prstGeom>
        </p:spPr>
        <p:txBody>
          <a:bodyPr/>
          <a:lstStyle>
            <a:lvl1pPr>
              <a:defRPr>
                <a:latin typeface="IBM Plex Sans" panose="020B0503050203000203" pitchFamily="34" charset="0"/>
              </a:defRPr>
            </a:lvl1pPr>
          </a:lstStyle>
          <a:p>
            <a:fld id="{98F9EA06-3FC5-B745-8466-F660D6235FA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4757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32">
        <a:defRPr>
          <a:latin typeface="+mn-lt"/>
          <a:ea typeface="+mn-ea"/>
          <a:cs typeface="+mn-cs"/>
        </a:defRPr>
      </a:lvl2pPr>
      <a:lvl3pPr marL="914461">
        <a:defRPr>
          <a:latin typeface="+mn-lt"/>
          <a:ea typeface="+mn-ea"/>
          <a:cs typeface="+mn-cs"/>
        </a:defRPr>
      </a:lvl3pPr>
      <a:lvl4pPr marL="1371691">
        <a:defRPr>
          <a:latin typeface="+mn-lt"/>
          <a:ea typeface="+mn-ea"/>
          <a:cs typeface="+mn-cs"/>
        </a:defRPr>
      </a:lvl4pPr>
      <a:lvl5pPr marL="1828922">
        <a:defRPr>
          <a:latin typeface="+mn-lt"/>
          <a:ea typeface="+mn-ea"/>
          <a:cs typeface="+mn-cs"/>
        </a:defRPr>
      </a:lvl5pPr>
      <a:lvl6pPr marL="2286153">
        <a:defRPr>
          <a:latin typeface="+mn-lt"/>
          <a:ea typeface="+mn-ea"/>
          <a:cs typeface="+mn-cs"/>
        </a:defRPr>
      </a:lvl6pPr>
      <a:lvl7pPr marL="2743383">
        <a:defRPr>
          <a:latin typeface="+mn-lt"/>
          <a:ea typeface="+mn-ea"/>
          <a:cs typeface="+mn-cs"/>
        </a:defRPr>
      </a:lvl7pPr>
      <a:lvl8pPr marL="3200613">
        <a:defRPr>
          <a:latin typeface="+mn-lt"/>
          <a:ea typeface="+mn-ea"/>
          <a:cs typeface="+mn-cs"/>
        </a:defRPr>
      </a:lvl8pPr>
      <a:lvl9pPr marL="365784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32">
        <a:defRPr>
          <a:latin typeface="+mn-lt"/>
          <a:ea typeface="+mn-ea"/>
          <a:cs typeface="+mn-cs"/>
        </a:defRPr>
      </a:lvl2pPr>
      <a:lvl3pPr marL="914461">
        <a:defRPr>
          <a:latin typeface="+mn-lt"/>
          <a:ea typeface="+mn-ea"/>
          <a:cs typeface="+mn-cs"/>
        </a:defRPr>
      </a:lvl3pPr>
      <a:lvl4pPr marL="1371691">
        <a:defRPr>
          <a:latin typeface="+mn-lt"/>
          <a:ea typeface="+mn-ea"/>
          <a:cs typeface="+mn-cs"/>
        </a:defRPr>
      </a:lvl4pPr>
      <a:lvl5pPr marL="1828922">
        <a:defRPr>
          <a:latin typeface="+mn-lt"/>
          <a:ea typeface="+mn-ea"/>
          <a:cs typeface="+mn-cs"/>
        </a:defRPr>
      </a:lvl5pPr>
      <a:lvl6pPr marL="2286153">
        <a:defRPr>
          <a:latin typeface="+mn-lt"/>
          <a:ea typeface="+mn-ea"/>
          <a:cs typeface="+mn-cs"/>
        </a:defRPr>
      </a:lvl6pPr>
      <a:lvl7pPr marL="2743383">
        <a:defRPr>
          <a:latin typeface="+mn-lt"/>
          <a:ea typeface="+mn-ea"/>
          <a:cs typeface="+mn-cs"/>
        </a:defRPr>
      </a:lvl7pPr>
      <a:lvl8pPr marL="3200613">
        <a:defRPr>
          <a:latin typeface="+mn-lt"/>
          <a:ea typeface="+mn-ea"/>
          <a:cs typeface="+mn-cs"/>
        </a:defRPr>
      </a:lvl8pPr>
      <a:lvl9pPr marL="365784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" y="397"/>
            <a:ext cx="20104101" cy="1130855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E314C35-31F5-4D24-AFEC-7A7466F7D364}"/>
              </a:ext>
            </a:extLst>
          </p:cNvPr>
          <p:cNvSpPr txBox="1"/>
          <p:nvPr/>
        </p:nvSpPr>
        <p:spPr>
          <a:xfrm>
            <a:off x="1518444" y="1692275"/>
            <a:ext cx="7082063" cy="1907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ru-RU" sz="5400" b="1" dirty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НАЗВАНИЕ </a:t>
            </a:r>
            <a:r>
              <a:rPr lang="ru-RU" sz="54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ПРЕЗЕНТАЦИИ …</a:t>
            </a:r>
            <a:endParaRPr lang="ru-RU" sz="5400" b="1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243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" y="397"/>
            <a:ext cx="20104101" cy="11308556"/>
          </a:xfrm>
          <a:prstGeom prst="rect">
            <a:avLst/>
          </a:prstGeom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1288197" y="1445479"/>
            <a:ext cx="12117447" cy="3962400"/>
          </a:xfrm>
          <a:prstGeom prst="rect">
            <a:avLst/>
          </a:prstGeom>
        </p:spPr>
        <p:txBody>
          <a:bodyPr>
            <a:norm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32">
              <a:defRPr>
                <a:latin typeface="+mn-lt"/>
                <a:ea typeface="+mn-ea"/>
                <a:cs typeface="+mn-cs"/>
              </a:defRPr>
            </a:lvl2pPr>
            <a:lvl3pPr marL="914461">
              <a:defRPr>
                <a:latin typeface="+mn-lt"/>
                <a:ea typeface="+mn-ea"/>
                <a:cs typeface="+mn-cs"/>
              </a:defRPr>
            </a:lvl3pPr>
            <a:lvl4pPr marL="1371691">
              <a:defRPr>
                <a:latin typeface="+mn-lt"/>
                <a:ea typeface="+mn-ea"/>
                <a:cs typeface="+mn-cs"/>
              </a:defRPr>
            </a:lvl4pPr>
            <a:lvl5pPr marL="1828922">
              <a:defRPr>
                <a:latin typeface="+mn-lt"/>
                <a:ea typeface="+mn-ea"/>
                <a:cs typeface="+mn-cs"/>
              </a:defRPr>
            </a:lvl5pPr>
            <a:lvl6pPr marL="2286153">
              <a:defRPr>
                <a:latin typeface="+mn-lt"/>
                <a:ea typeface="+mn-ea"/>
                <a:cs typeface="+mn-cs"/>
              </a:defRPr>
            </a:lvl6pPr>
            <a:lvl7pPr marL="2743383">
              <a:defRPr>
                <a:latin typeface="+mn-lt"/>
                <a:ea typeface="+mn-ea"/>
                <a:cs typeface="+mn-cs"/>
              </a:defRPr>
            </a:lvl7pPr>
            <a:lvl8pPr marL="3200613">
              <a:defRPr>
                <a:latin typeface="+mn-lt"/>
                <a:ea typeface="+mn-ea"/>
                <a:cs typeface="+mn-cs"/>
              </a:defRPr>
            </a:lvl8pPr>
            <a:lvl9pPr marL="3657844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ru-RU" sz="3200" b="1" kern="0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КАНДИДАТ  ТЕХНИЧЕСКИХ  НАУК, </a:t>
            </a:r>
          </a:p>
          <a:p>
            <a:pPr>
              <a:lnSpc>
                <a:spcPct val="150000"/>
              </a:lnSpc>
            </a:pPr>
            <a:r>
              <a:rPr lang="ru-RU" sz="3200" b="1" kern="0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ДОЦЕНТ КАФЕДРЫ  </a:t>
            </a:r>
          </a:p>
          <a:p>
            <a:pPr>
              <a:lnSpc>
                <a:spcPct val="150000"/>
              </a:lnSpc>
            </a:pPr>
            <a:r>
              <a:rPr lang="ru-RU" sz="3200" b="1" kern="0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«ТЕОРИИ СООРУЖЕНИЙ И ТЕХНИЧЕСКОЙ МЕХАНИКИ»</a:t>
            </a:r>
          </a:p>
          <a:p>
            <a:pPr>
              <a:lnSpc>
                <a:spcPct val="150000"/>
              </a:lnSpc>
            </a:pPr>
            <a:r>
              <a:rPr lang="ru-RU" sz="5400" b="1" kern="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ИВАН</a:t>
            </a:r>
            <a:r>
              <a:rPr lang="ru-RU" sz="5400" b="1" kern="0" dirty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kern="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АЛЕКСЕЕВИЧ  ПЕТРОВ</a:t>
            </a:r>
          </a:p>
          <a:p>
            <a:pPr algn="ctr"/>
            <a:endParaRPr lang="ru-RU" kern="0" dirty="0">
              <a:solidFill>
                <a:sysClr val="windowText" lastClr="000000"/>
              </a:solidFill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BBF825CB-22DC-4E52-B308-C40E6C34E039}"/>
              </a:ext>
            </a:extLst>
          </p:cNvPr>
          <p:cNvSpPr txBox="1"/>
          <p:nvPr/>
        </p:nvSpPr>
        <p:spPr>
          <a:xfrm>
            <a:off x="1366044" y="9270768"/>
            <a:ext cx="6553200" cy="422507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>
              <a:lnSpc>
                <a:spcPct val="120000"/>
              </a:lnSpc>
            </a:pPr>
            <a:r>
              <a:rPr lang="en-US" sz="24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loremipsum@yandex.ru</a:t>
            </a:r>
            <a:endParaRPr lang="ru-RU" sz="2400" b="1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271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" y="0"/>
            <a:ext cx="20105511" cy="113093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E314C35-31F5-4D24-AFEC-7A7466F7D364}"/>
              </a:ext>
            </a:extLst>
          </p:cNvPr>
          <p:cNvSpPr txBox="1"/>
          <p:nvPr/>
        </p:nvSpPr>
        <p:spPr>
          <a:xfrm>
            <a:off x="1442244" y="1997075"/>
            <a:ext cx="7391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РАЗДЕЛЯЮЩИЙ СЛАЙД</a:t>
            </a:r>
            <a:endParaRPr lang="ru-RU" sz="5400" b="1" dirty="0">
              <a:solidFill>
                <a:srgbClr val="F06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3EAFB214-4106-4F86-8893-A6E82B38D9F7}"/>
              </a:ext>
            </a:extLst>
          </p:cNvPr>
          <p:cNvSpPr txBox="1"/>
          <p:nvPr/>
        </p:nvSpPr>
        <p:spPr>
          <a:xfrm>
            <a:off x="1518444" y="5079324"/>
            <a:ext cx="4495800" cy="556711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>
              <a:lnSpc>
                <a:spcPct val="120000"/>
              </a:lnSpc>
              <a:spcBef>
                <a:spcPts val="3000"/>
              </a:spcBef>
            </a:pPr>
            <a:r>
              <a:rPr lang="ru-RU" sz="32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 ВАРИАНТ</a:t>
            </a:r>
            <a:endParaRPr lang="en-US" sz="32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966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" y="397"/>
            <a:ext cx="20104101" cy="1130855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E314C35-31F5-4D24-AFEC-7A7466F7D364}"/>
              </a:ext>
            </a:extLst>
          </p:cNvPr>
          <p:cNvSpPr txBox="1"/>
          <p:nvPr/>
        </p:nvSpPr>
        <p:spPr>
          <a:xfrm>
            <a:off x="1442244" y="1997075"/>
            <a:ext cx="7391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РАЗДЕЛЯЮЩИЙ СЛАЙД</a:t>
            </a:r>
            <a:endParaRPr lang="ru-RU" sz="5400" b="1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3EAFB214-4106-4F86-8893-A6E82B38D9F7}"/>
              </a:ext>
            </a:extLst>
          </p:cNvPr>
          <p:cNvSpPr txBox="1"/>
          <p:nvPr/>
        </p:nvSpPr>
        <p:spPr>
          <a:xfrm>
            <a:off x="1518444" y="5079324"/>
            <a:ext cx="4495800" cy="556711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>
              <a:lnSpc>
                <a:spcPct val="120000"/>
              </a:lnSpc>
              <a:spcBef>
                <a:spcPts val="3000"/>
              </a:spcBef>
            </a:pPr>
            <a:r>
              <a:rPr lang="ru-RU" sz="3200" b="1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 ВАРИАНТ</a:t>
            </a:r>
            <a:endParaRPr lang="en-US" sz="3200" b="1" dirty="0">
              <a:solidFill>
                <a:srgbClr val="F06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239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4">
            <a:extLst>
              <a:ext uri="{FF2B5EF4-FFF2-40B4-BE49-F238E27FC236}">
                <a16:creationId xmlns:a16="http://schemas.microsoft.com/office/drawing/2014/main" id="{5CB473C5-59D5-41D0-9239-5C4F2B5184A0}"/>
              </a:ext>
            </a:extLst>
          </p:cNvPr>
          <p:cNvSpPr txBox="1"/>
          <p:nvPr/>
        </p:nvSpPr>
        <p:spPr>
          <a:xfrm>
            <a:off x="1670844" y="1006475"/>
            <a:ext cx="4419600" cy="758753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48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ЗАГОЛОВОК</a:t>
            </a:r>
            <a:endParaRPr lang="ru-RU" sz="4800" b="1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: скругленные углы 16">
            <a:extLst>
              <a:ext uri="{FF2B5EF4-FFF2-40B4-BE49-F238E27FC236}">
                <a16:creationId xmlns:a16="http://schemas.microsoft.com/office/drawing/2014/main" id="{0DE9F28A-2EB5-4E21-92EA-946920DE8DC9}"/>
              </a:ext>
            </a:extLst>
          </p:cNvPr>
          <p:cNvSpPr/>
          <p:nvPr/>
        </p:nvSpPr>
        <p:spPr>
          <a:xfrm>
            <a:off x="1670846" y="2682875"/>
            <a:ext cx="8153398" cy="3431329"/>
          </a:xfrm>
          <a:prstGeom prst="roundRect">
            <a:avLst>
              <a:gd name="adj" fmla="val 0"/>
            </a:avLst>
          </a:prstGeom>
          <a:solidFill>
            <a:srgbClr val="91A3B0"/>
          </a:solidFill>
        </p:spPr>
        <p:txBody>
          <a:bodyPr wrap="square" lIns="0" tIns="0" rIns="0" bIns="0" rtlCol="0" anchor="ctr"/>
          <a:lstStyle/>
          <a:p>
            <a:pPr algn="l"/>
            <a:endParaRPr lang="ru-RU" dirty="0"/>
          </a:p>
        </p:txBody>
      </p:sp>
      <p:sp>
        <p:nvSpPr>
          <p:cNvPr id="32" name="object 4">
            <a:extLst>
              <a:ext uri="{FF2B5EF4-FFF2-40B4-BE49-F238E27FC236}">
                <a16:creationId xmlns:a16="http://schemas.microsoft.com/office/drawing/2014/main" id="{111D8965-2D47-483C-9906-F7B5FE28B9D2}"/>
              </a:ext>
            </a:extLst>
          </p:cNvPr>
          <p:cNvSpPr txBox="1"/>
          <p:nvPr/>
        </p:nvSpPr>
        <p:spPr>
          <a:xfrm>
            <a:off x="2490812" y="3301559"/>
            <a:ext cx="3599635" cy="512532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32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</a:t>
            </a:r>
            <a:endParaRPr lang="ru-RU" sz="32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bject 4">
            <a:extLst>
              <a:ext uri="{FF2B5EF4-FFF2-40B4-BE49-F238E27FC236}">
                <a16:creationId xmlns:a16="http://schemas.microsoft.com/office/drawing/2014/main" id="{59CCC8DA-E53A-4F1E-8148-AF8126BD7414}"/>
              </a:ext>
            </a:extLst>
          </p:cNvPr>
          <p:cNvSpPr txBox="1"/>
          <p:nvPr/>
        </p:nvSpPr>
        <p:spPr>
          <a:xfrm>
            <a:off x="2490811" y="4181408"/>
            <a:ext cx="6266638" cy="1308904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>
              <a:lnSpc>
                <a:spcPct val="120000"/>
              </a:lnSpc>
              <a:spcBef>
                <a:spcPts val="3000"/>
              </a:spcBef>
            </a:pP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magna.</a:t>
            </a:r>
            <a:endParaRPr lang="en-US" sz="2400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: скругленные углы 21">
            <a:extLst>
              <a:ext uri="{FF2B5EF4-FFF2-40B4-BE49-F238E27FC236}">
                <a16:creationId xmlns:a16="http://schemas.microsoft.com/office/drawing/2014/main" id="{114ED48D-ACF6-475B-A8AB-EFDB2E3B4889}"/>
              </a:ext>
            </a:extLst>
          </p:cNvPr>
          <p:cNvSpPr/>
          <p:nvPr/>
        </p:nvSpPr>
        <p:spPr>
          <a:xfrm>
            <a:off x="10205246" y="2682877"/>
            <a:ext cx="8153398" cy="3431329"/>
          </a:xfrm>
          <a:prstGeom prst="roundRect">
            <a:avLst>
              <a:gd name="adj" fmla="val 0"/>
            </a:avLst>
          </a:prstGeom>
          <a:solidFill>
            <a:srgbClr val="00468C"/>
          </a:solidFill>
        </p:spPr>
        <p:txBody>
          <a:bodyPr wrap="square" lIns="0" tIns="0" rIns="0" bIns="0" rtlCol="0" anchor="ctr"/>
          <a:lstStyle/>
          <a:p>
            <a:pPr algn="l"/>
            <a:endParaRPr lang="ru-RU" dirty="0"/>
          </a:p>
        </p:txBody>
      </p:sp>
      <p:sp>
        <p:nvSpPr>
          <p:cNvPr id="37" name="object 4">
            <a:extLst>
              <a:ext uri="{FF2B5EF4-FFF2-40B4-BE49-F238E27FC236}">
                <a16:creationId xmlns:a16="http://schemas.microsoft.com/office/drawing/2014/main" id="{01A943E0-2F62-46F7-90B0-FF077D02B5ED}"/>
              </a:ext>
            </a:extLst>
          </p:cNvPr>
          <p:cNvSpPr txBox="1"/>
          <p:nvPr/>
        </p:nvSpPr>
        <p:spPr>
          <a:xfrm>
            <a:off x="11025211" y="4181408"/>
            <a:ext cx="6419038" cy="1349684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>
              <a:lnSpc>
                <a:spcPct val="120000"/>
              </a:lnSpc>
              <a:spcBef>
                <a:spcPts val="3000"/>
              </a:spcBef>
            </a:pP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magna.</a:t>
            </a:r>
            <a:endParaRPr lang="ru-RU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: скругленные углы 24">
            <a:extLst>
              <a:ext uri="{FF2B5EF4-FFF2-40B4-BE49-F238E27FC236}">
                <a16:creationId xmlns:a16="http://schemas.microsoft.com/office/drawing/2014/main" id="{382F982C-569E-4130-ACB6-5A73529023BC}"/>
              </a:ext>
            </a:extLst>
          </p:cNvPr>
          <p:cNvSpPr/>
          <p:nvPr/>
        </p:nvSpPr>
        <p:spPr>
          <a:xfrm>
            <a:off x="1670846" y="6795344"/>
            <a:ext cx="8153398" cy="3431329"/>
          </a:xfrm>
          <a:prstGeom prst="roundRect">
            <a:avLst>
              <a:gd name="adj" fmla="val 0"/>
            </a:avLst>
          </a:prstGeom>
          <a:solidFill>
            <a:srgbClr val="F06C00"/>
          </a:solidFill>
        </p:spPr>
        <p:txBody>
          <a:bodyPr wrap="square" lIns="0" tIns="0" rIns="0" bIns="0" rtlCol="0" anchor="ctr"/>
          <a:lstStyle/>
          <a:p>
            <a:pPr algn="l"/>
            <a:endParaRPr lang="ru-RU" dirty="0"/>
          </a:p>
        </p:txBody>
      </p:sp>
      <p:sp>
        <p:nvSpPr>
          <p:cNvPr id="39" name="object 4">
            <a:extLst>
              <a:ext uri="{FF2B5EF4-FFF2-40B4-BE49-F238E27FC236}">
                <a16:creationId xmlns:a16="http://schemas.microsoft.com/office/drawing/2014/main" id="{C370C505-0A3B-4224-B35E-F8EFACFA6B3B}"/>
              </a:ext>
            </a:extLst>
          </p:cNvPr>
          <p:cNvSpPr txBox="1"/>
          <p:nvPr/>
        </p:nvSpPr>
        <p:spPr>
          <a:xfrm>
            <a:off x="2490809" y="8293877"/>
            <a:ext cx="6266639" cy="1349684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>
              <a:lnSpc>
                <a:spcPct val="120000"/>
              </a:lnSpc>
              <a:spcBef>
                <a:spcPts val="3000"/>
              </a:spcBef>
            </a:pP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</a:t>
            </a:r>
            <a:r>
              <a:rPr lang="en-US" sz="2400" dirty="0" smtClean="0">
                <a:solidFill>
                  <a:srgbClr val="FFFFFF"/>
                </a:solidFill>
                <a:latin typeface="IBM Plex Sans regular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FFFFFF"/>
              </a:solidFill>
              <a:latin typeface="IBM Plex Sans regular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: скругленные углы 27">
            <a:extLst>
              <a:ext uri="{FF2B5EF4-FFF2-40B4-BE49-F238E27FC236}">
                <a16:creationId xmlns:a16="http://schemas.microsoft.com/office/drawing/2014/main" id="{44EA5078-4174-44CD-B09D-1613EB0FF99C}"/>
              </a:ext>
            </a:extLst>
          </p:cNvPr>
          <p:cNvSpPr/>
          <p:nvPr/>
        </p:nvSpPr>
        <p:spPr>
          <a:xfrm>
            <a:off x="10205246" y="6795346"/>
            <a:ext cx="8153398" cy="3431329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solidFill>
              <a:srgbClr val="91A3B0"/>
            </a:solidFill>
          </a:ln>
        </p:spPr>
        <p:txBody>
          <a:bodyPr wrap="square" lIns="0" tIns="0" rIns="0" bIns="0" rtlCol="0" anchor="ctr"/>
          <a:lstStyle/>
          <a:p>
            <a:pPr algn="l"/>
            <a:endParaRPr lang="ru-RU" dirty="0"/>
          </a:p>
        </p:txBody>
      </p:sp>
      <p:sp>
        <p:nvSpPr>
          <p:cNvPr id="41" name="object 4">
            <a:extLst>
              <a:ext uri="{FF2B5EF4-FFF2-40B4-BE49-F238E27FC236}">
                <a16:creationId xmlns:a16="http://schemas.microsoft.com/office/drawing/2014/main" id="{553FF3F7-8D83-4416-A69D-9F9C127700F3}"/>
              </a:ext>
            </a:extLst>
          </p:cNvPr>
          <p:cNvSpPr txBox="1"/>
          <p:nvPr/>
        </p:nvSpPr>
        <p:spPr>
          <a:xfrm>
            <a:off x="11025212" y="8293877"/>
            <a:ext cx="6419039" cy="1349684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>
              <a:lnSpc>
                <a:spcPct val="120000"/>
              </a:lnSpc>
              <a:spcBef>
                <a:spcPts val="3000"/>
              </a:spcBef>
            </a:pP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magna.</a:t>
            </a:r>
            <a:endParaRPr lang="en-US" sz="2400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object 4">
            <a:extLst>
              <a:ext uri="{FF2B5EF4-FFF2-40B4-BE49-F238E27FC236}">
                <a16:creationId xmlns:a16="http://schemas.microsoft.com/office/drawing/2014/main" id="{111D8965-2D47-483C-9906-F7B5FE28B9D2}"/>
              </a:ext>
            </a:extLst>
          </p:cNvPr>
          <p:cNvSpPr txBox="1"/>
          <p:nvPr/>
        </p:nvSpPr>
        <p:spPr>
          <a:xfrm>
            <a:off x="2490809" y="7434898"/>
            <a:ext cx="3581400" cy="512532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32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</a:t>
            </a:r>
            <a:endParaRPr lang="ru-RU" sz="3200" b="1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object 4">
            <a:extLst>
              <a:ext uri="{FF2B5EF4-FFF2-40B4-BE49-F238E27FC236}">
                <a16:creationId xmlns:a16="http://schemas.microsoft.com/office/drawing/2014/main" id="{111D8965-2D47-483C-9906-F7B5FE28B9D2}"/>
              </a:ext>
            </a:extLst>
          </p:cNvPr>
          <p:cNvSpPr txBox="1"/>
          <p:nvPr/>
        </p:nvSpPr>
        <p:spPr>
          <a:xfrm>
            <a:off x="11025208" y="3301559"/>
            <a:ext cx="3599635" cy="512532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3200" b="1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</a:t>
            </a:r>
            <a:endParaRPr lang="ru-RU" sz="3200" b="1" dirty="0">
              <a:solidFill>
                <a:srgbClr val="F06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bject 4">
            <a:extLst>
              <a:ext uri="{FF2B5EF4-FFF2-40B4-BE49-F238E27FC236}">
                <a16:creationId xmlns:a16="http://schemas.microsoft.com/office/drawing/2014/main" id="{111D8965-2D47-483C-9906-F7B5FE28B9D2}"/>
              </a:ext>
            </a:extLst>
          </p:cNvPr>
          <p:cNvSpPr txBox="1"/>
          <p:nvPr/>
        </p:nvSpPr>
        <p:spPr>
          <a:xfrm>
            <a:off x="11025207" y="7434898"/>
            <a:ext cx="3599635" cy="512532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3200" b="1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</a:t>
            </a:r>
            <a:endParaRPr lang="ru-RU" sz="3200" b="1" dirty="0">
              <a:solidFill>
                <a:srgbClr val="F06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053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4">
            <a:extLst>
              <a:ext uri="{FF2B5EF4-FFF2-40B4-BE49-F238E27FC236}">
                <a16:creationId xmlns:a16="http://schemas.microsoft.com/office/drawing/2014/main" id="{92C88FE5-21D1-48F3-BA42-62CAAB8CE265}"/>
              </a:ext>
            </a:extLst>
          </p:cNvPr>
          <p:cNvSpPr txBox="1"/>
          <p:nvPr/>
        </p:nvSpPr>
        <p:spPr>
          <a:xfrm>
            <a:off x="1061244" y="3459375"/>
            <a:ext cx="8686800" cy="2195300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>
              <a:lnSpc>
                <a:spcPct val="120000"/>
              </a:lnSpc>
              <a:spcBef>
                <a:spcPts val="3000"/>
              </a:spcBef>
            </a:pP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autem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iriure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in</a:t>
            </a:r>
            <a:endParaRPr lang="en-US" sz="2400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: скругленные углы 11">
            <a:extLst>
              <a:ext uri="{FF2B5EF4-FFF2-40B4-BE49-F238E27FC236}">
                <a16:creationId xmlns:a16="http://schemas.microsoft.com/office/drawing/2014/main" id="{BE74930A-B6E9-4823-B541-1CCB51CACD9D}"/>
              </a:ext>
            </a:extLst>
          </p:cNvPr>
          <p:cNvSpPr/>
          <p:nvPr/>
        </p:nvSpPr>
        <p:spPr>
          <a:xfrm>
            <a:off x="10814844" y="2606675"/>
            <a:ext cx="8229602" cy="7467600"/>
          </a:xfrm>
          <a:prstGeom prst="roundRect">
            <a:avLst>
              <a:gd name="adj" fmla="val 0"/>
            </a:avLst>
          </a:prstGeom>
          <a:solidFill>
            <a:srgbClr val="91A3B0"/>
          </a:solidFill>
        </p:spPr>
        <p:txBody>
          <a:bodyPr wrap="square" lIns="0" tIns="0" rIns="0" bIns="0" rtlCol="0" anchor="ctr"/>
          <a:lstStyle/>
          <a:p>
            <a:pPr algn="l"/>
            <a:endParaRPr lang="ru-RU" dirty="0"/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2B41E482-24FE-4D41-A0B8-A45D8BA4AEF0}"/>
              </a:ext>
            </a:extLst>
          </p:cNvPr>
          <p:cNvSpPr txBox="1"/>
          <p:nvPr/>
        </p:nvSpPr>
        <p:spPr>
          <a:xfrm>
            <a:off x="11424444" y="4305385"/>
            <a:ext cx="6933836" cy="4778315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363866" marR="8378" indent="-342923">
              <a:lnSpc>
                <a:spcPct val="120000"/>
              </a:lnSpc>
              <a:spcBef>
                <a:spcPts val="3000"/>
              </a:spcBef>
              <a:buFont typeface="IBM Plex Mono" panose="020B0509050203000203" pitchFamily="49" charset="-52"/>
              <a:buChar char="–"/>
            </a:pP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magna.</a:t>
            </a:r>
            <a:endParaRPr lang="ru-RU" sz="240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866" marR="8378" indent="-342923">
              <a:lnSpc>
                <a:spcPct val="120000"/>
              </a:lnSpc>
              <a:spcBef>
                <a:spcPts val="3000"/>
              </a:spcBef>
              <a:buFont typeface="IBM Plex Mono" panose="020B0509050203000203" pitchFamily="49" charset="-52"/>
              <a:buChar char="–"/>
            </a:pP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b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ex. </a:t>
            </a:r>
            <a:endParaRPr lang="ru-RU" sz="240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866" marR="8378" indent="-342923">
              <a:lnSpc>
                <a:spcPct val="120000"/>
              </a:lnSpc>
              <a:spcBef>
                <a:spcPts val="3000"/>
              </a:spcBef>
              <a:buFont typeface="IBM Plex Mono" panose="020B0509050203000203" pitchFamily="49" charset="-52"/>
              <a:buChar char="–"/>
            </a:pP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autem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iriure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in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4ABF32C5-D2F2-4E3D-864F-93219112AA8D}"/>
              </a:ext>
            </a:extLst>
          </p:cNvPr>
          <p:cNvSpPr txBox="1"/>
          <p:nvPr/>
        </p:nvSpPr>
        <p:spPr>
          <a:xfrm>
            <a:off x="1061244" y="7838194"/>
            <a:ext cx="8686800" cy="2236081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>
              <a:lnSpc>
                <a:spcPct val="120000"/>
              </a:lnSpc>
              <a:spcBef>
                <a:spcPts val="3000"/>
              </a:spcBef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iriure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dolor in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bject 4">
            <a:extLst>
              <a:ext uri="{FF2B5EF4-FFF2-40B4-BE49-F238E27FC236}">
                <a16:creationId xmlns:a16="http://schemas.microsoft.com/office/drawing/2014/main" id="{5CB473C5-59D5-41D0-9239-5C4F2B5184A0}"/>
              </a:ext>
            </a:extLst>
          </p:cNvPr>
          <p:cNvSpPr txBox="1"/>
          <p:nvPr/>
        </p:nvSpPr>
        <p:spPr>
          <a:xfrm>
            <a:off x="1061246" y="1082675"/>
            <a:ext cx="4419600" cy="758753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48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ЗАГОЛОВОК</a:t>
            </a:r>
            <a:endParaRPr lang="ru-RU" sz="4800" b="1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111D8965-2D47-483C-9906-F7B5FE28B9D2}"/>
              </a:ext>
            </a:extLst>
          </p:cNvPr>
          <p:cNvSpPr txBox="1"/>
          <p:nvPr/>
        </p:nvSpPr>
        <p:spPr>
          <a:xfrm>
            <a:off x="11424444" y="3454014"/>
            <a:ext cx="3599635" cy="512532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32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</a:t>
            </a:r>
            <a:endParaRPr lang="ru-RU" sz="3200" b="1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111D8965-2D47-483C-9906-F7B5FE28B9D2}"/>
              </a:ext>
            </a:extLst>
          </p:cNvPr>
          <p:cNvSpPr txBox="1"/>
          <p:nvPr/>
        </p:nvSpPr>
        <p:spPr>
          <a:xfrm>
            <a:off x="1061244" y="2606675"/>
            <a:ext cx="3581400" cy="512532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3200" b="1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</a:t>
            </a:r>
            <a:endParaRPr lang="ru-RU" sz="3200" b="1" dirty="0">
              <a:solidFill>
                <a:srgbClr val="F06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bject 4">
            <a:extLst>
              <a:ext uri="{FF2B5EF4-FFF2-40B4-BE49-F238E27FC236}">
                <a16:creationId xmlns:a16="http://schemas.microsoft.com/office/drawing/2014/main" id="{111D8965-2D47-483C-9906-F7B5FE28B9D2}"/>
              </a:ext>
            </a:extLst>
          </p:cNvPr>
          <p:cNvSpPr txBox="1"/>
          <p:nvPr/>
        </p:nvSpPr>
        <p:spPr>
          <a:xfrm>
            <a:off x="1061244" y="6950075"/>
            <a:ext cx="3581400" cy="512532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32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</a:t>
            </a:r>
            <a:endParaRPr lang="ru-RU" sz="3200" b="1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451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" y="397"/>
            <a:ext cx="20104101" cy="1130855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A5A272-7891-46FF-91F3-66F7CF7A8DFF}"/>
              </a:ext>
            </a:extLst>
          </p:cNvPr>
          <p:cNvSpPr txBox="1"/>
          <p:nvPr/>
        </p:nvSpPr>
        <p:spPr>
          <a:xfrm>
            <a:off x="1748631" y="2073275"/>
            <a:ext cx="7618413" cy="2197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ru-RU" sz="60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</a:t>
            </a:r>
          </a:p>
          <a:p>
            <a:pPr>
              <a:lnSpc>
                <a:spcPct val="114000"/>
              </a:lnSpc>
            </a:pPr>
            <a:r>
              <a:rPr lang="ru-RU" sz="60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ВНИМАНИЕ  </a:t>
            </a:r>
            <a:r>
              <a:rPr lang="ru-RU" sz="6000" b="1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!!!</a:t>
            </a:r>
            <a:endParaRPr lang="ru-RU" sz="6000" b="1" dirty="0">
              <a:solidFill>
                <a:srgbClr val="F06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782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>
          <a:blip xmlns:r="http://schemas.openxmlformats.org/officeDocument/2006/relationships" r:embed="rId1" cstate="print"/>
          <a:stretch>
            <a:fillRect t="-105899" b="-27301"/>
          </a:stretch>
        </a:blipFill>
      </a:spPr>
      <a:bodyPr wrap="square" lIns="0" tIns="0" rIns="0" bIns="0" rtlCol="0"/>
      <a:lstStyle>
        <a:defPPr algn="l"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5988</TotalTime>
  <Words>238</Words>
  <Application>Microsoft Office PowerPoint</Application>
  <PresentationFormat>Произвольный</PresentationFormat>
  <Paragraphs>30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IBM Plex Mono</vt:lpstr>
      <vt:lpstr>IBM Plex Sans</vt:lpstr>
      <vt:lpstr>IBM Plex Sans regular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новых и перспективных робототехнических решений на базе Университета Иннополис</dc:title>
  <dc:creator>Александр Климчик</dc:creator>
  <cp:lastModifiedBy>1</cp:lastModifiedBy>
  <cp:revision>323</cp:revision>
  <dcterms:created xsi:type="dcterms:W3CDTF">2018-10-03T13:56:53Z</dcterms:created>
  <dcterms:modified xsi:type="dcterms:W3CDTF">2023-08-18T10:47:11Z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2018-10-03T00:00:00Z</vt:filetime>
  </property>
  <property fmtid="{D5CDD505-2E9C-101B-9397-08002B2CF9AE}" pid="3" name="Creator">
    <vt:lpwstr>Adobe Illustrator CC 22.1 (Windows)</vt:lpwstr>
  </property>
  <property fmtid="{D5CDD505-2E9C-101B-9397-08002B2CF9AE}" pid="4" name="LastSaved">
    <vt:filetime>2018-10-03T00:00:00Z</vt:filetime>
  </property>
</Properties>
</file>